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74" r:id="rId2"/>
  </p:sldMasterIdLst>
  <p:notesMasterIdLst>
    <p:notesMasterId r:id="rId23"/>
  </p:notesMasterIdLst>
  <p:handoutMasterIdLst>
    <p:handoutMasterId r:id="rId24"/>
  </p:handoutMasterIdLst>
  <p:sldIdLst>
    <p:sldId id="256" r:id="rId3"/>
    <p:sldId id="257" r:id="rId4"/>
    <p:sldId id="258" r:id="rId5"/>
    <p:sldId id="991" r:id="rId6"/>
    <p:sldId id="259" r:id="rId7"/>
    <p:sldId id="270" r:id="rId8"/>
    <p:sldId id="1334" r:id="rId9"/>
    <p:sldId id="782" r:id="rId10"/>
    <p:sldId id="918" r:id="rId11"/>
    <p:sldId id="260" r:id="rId12"/>
    <p:sldId id="1558" r:id="rId13"/>
    <p:sldId id="1067" r:id="rId14"/>
    <p:sldId id="1559" r:id="rId15"/>
    <p:sldId id="1560" r:id="rId16"/>
    <p:sldId id="1561" r:id="rId17"/>
    <p:sldId id="1562" r:id="rId18"/>
    <p:sldId id="1563" r:id="rId19"/>
    <p:sldId id="1564" r:id="rId20"/>
    <p:sldId id="261" r:id="rId21"/>
    <p:sldId id="153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15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47" y="53"/>
      </p:cViewPr>
      <p:guideLst>
        <p:guide orient="horz" pos="214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1E-3"/>
          <c:y val="5.000000000000001E-3"/>
          <c:w val="0.99"/>
          <c:h val="0.98749999999999993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FF8D09"/>
            </a:solidFill>
            <a:ln w="25378"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25378">
                <a:noFill/>
              </a:ln>
            </c:spPr>
            <c:extLst>
              <c:ext xmlns:c16="http://schemas.microsoft.com/office/drawing/2014/chart" uri="{C3380CC4-5D6E-409C-BE32-E72D297353CC}">
                <c16:uniqueId val="{00000000-547E-4520-9EA0-D2A086DACA23}"/>
              </c:ext>
            </c:extLst>
          </c:dPt>
          <c:dPt>
            <c:idx val="1"/>
            <c:bubble3D val="0"/>
            <c:spPr>
              <a:solidFill>
                <a:srgbClr val="D5D9D9"/>
              </a:solidFill>
              <a:ln w="25378">
                <a:noFill/>
              </a:ln>
            </c:spPr>
            <c:extLst>
              <c:ext xmlns:c16="http://schemas.microsoft.com/office/drawing/2014/chart" uri="{C3380CC4-5D6E-409C-BE32-E72D297353CC}">
                <c16:uniqueId val="{00000001-547E-4520-9EA0-D2A086DACA23}"/>
              </c:ext>
            </c:extLst>
          </c:dPt>
          <c:dPt>
            <c:idx val="2"/>
            <c:bubble3D val="0"/>
            <c:spPr>
              <a:solidFill>
                <a:srgbClr val="00B050"/>
              </a:solidFill>
              <a:ln w="25378">
                <a:noFill/>
              </a:ln>
            </c:spPr>
            <c:extLst>
              <c:ext xmlns:c16="http://schemas.microsoft.com/office/drawing/2014/chart" uri="{C3380CC4-5D6E-409C-BE32-E72D297353CC}">
                <c16:uniqueId val="{00000002-547E-4520-9EA0-D2A086DACA23}"/>
              </c:ext>
            </c:extLst>
          </c:dPt>
          <c:dPt>
            <c:idx val="3"/>
            <c:bubble3D val="0"/>
            <c:spPr>
              <a:solidFill>
                <a:srgbClr val="32D1A8"/>
              </a:solidFill>
              <a:ln w="25378">
                <a:noFill/>
              </a:ln>
            </c:spPr>
            <c:extLst>
              <c:ext xmlns:c16="http://schemas.microsoft.com/office/drawing/2014/chart" uri="{C3380CC4-5D6E-409C-BE32-E72D297353CC}">
                <c16:uniqueId val="{00000003-547E-4520-9EA0-D2A086DACA23}"/>
              </c:ext>
            </c:extLst>
          </c:dPt>
          <c:dPt>
            <c:idx val="4"/>
            <c:bubble3D val="0"/>
            <c:spPr>
              <a:solidFill>
                <a:srgbClr val="1F1F1F"/>
              </a:solidFill>
              <a:ln w="25378">
                <a:noFill/>
              </a:ln>
            </c:spPr>
            <c:extLst>
              <c:ext xmlns:c16="http://schemas.microsoft.com/office/drawing/2014/chart" uri="{C3380CC4-5D6E-409C-BE32-E72D297353CC}">
                <c16:uniqueId val="{00000004-547E-4520-9EA0-D2A086DACA23}"/>
              </c:ext>
            </c:extLst>
          </c:dPt>
          <c:cat>
            <c:strRef>
              <c:f>Sheet1!$B$1:$F$1</c:f>
              <c:strCache>
                <c:ptCount val="5"/>
                <c:pt idx="0">
                  <c:v>P1</c:v>
                </c:pt>
                <c:pt idx="1">
                  <c:v>P2</c:v>
                </c:pt>
                <c:pt idx="2">
                  <c:v>P3</c:v>
                </c:pt>
                <c:pt idx="3">
                  <c:v>P4</c:v>
                </c:pt>
                <c:pt idx="4">
                  <c:v>P5</c:v>
                </c:pt>
              </c:strCache>
            </c:strRef>
          </c:cat>
          <c:val>
            <c:numRef>
              <c:f>Sheet1!$B$2:$F$2</c:f>
              <c:numCache>
                <c:formatCode>g/"通""用""格""式"</c:formatCode>
                <c:ptCount val="5"/>
                <c:pt idx="0">
                  <c:v>75</c:v>
                </c:pt>
                <c:pt idx="1">
                  <c:v>56</c:v>
                </c:pt>
                <c:pt idx="2">
                  <c:v>39</c:v>
                </c:pt>
                <c:pt idx="3">
                  <c:v>41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47E-4520-9EA0-D2A086DACA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25378">
          <a:noFill/>
        </a:ln>
      </c:spPr>
    </c:plotArea>
    <c:plotVisOnly val="1"/>
    <c:dispBlanksAs val="gap"/>
    <c:showDLblsOverMax val="1"/>
  </c:chart>
  <c:spPr>
    <a:noFill/>
    <a:ln>
      <a:noFill/>
    </a:ln>
  </c:spPr>
  <c:txPr>
    <a:bodyPr/>
    <a:lstStyle/>
    <a:p>
      <a:pPr>
        <a:defRPr sz="999" b="0" i="0" u="none" strike="noStrike" baseline="0">
          <a:solidFill>
            <a:srgbClr val="865357"/>
          </a:solidFill>
          <a:latin typeface="+mn-lt"/>
          <a:ea typeface="+mn-ea"/>
          <a:cs typeface="+mn-ea"/>
          <a:sym typeface="+mn-lt"/>
        </a:defRPr>
      </a:pPr>
      <a:endParaRPr lang="fr-FR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字魂176号-创粗圆" panose="00000500000000000000" charset="-122"/>
              <a:ea typeface="字魂176号-创粗圆" panose="00000500000000000000" charset="-122"/>
              <a:cs typeface="字魂176号-创粗圆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字魂176号-创粗圆" panose="00000500000000000000" charset="-122"/>
              </a:rPr>
              <a:t>2022/1/2</a:t>
            </a:fld>
            <a:endParaRPr lang="zh-CN" altLang="en-US">
              <a:latin typeface="字魂176号-创粗圆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字魂176号-创粗圆" panose="00000500000000000000" charset="-122"/>
              <a:ea typeface="字魂176号-创粗圆" panose="00000500000000000000" charset="-122"/>
              <a:cs typeface="字魂176号-创粗圆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字魂176号-创粗圆" panose="00000500000000000000" charset="-122"/>
              </a:rPr>
              <a:t>‹N°›</a:t>
            </a:fld>
            <a:endParaRPr lang="zh-CN" altLang="en-US">
              <a:latin typeface="字魂176号-创粗圆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00420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176号-创粗圆" panose="00000500000000000000" charset="-122"/>
                <a:ea typeface="字魂176号-创粗圆" panose="00000500000000000000" charset="-122"/>
                <a:cs typeface="字魂176号-创粗圆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176号-创粗圆" panose="00000500000000000000" charset="-122"/>
                <a:ea typeface="字魂176号-创粗圆" panose="00000500000000000000" charset="-122"/>
                <a:cs typeface="字魂176号-创粗圆" panose="00000500000000000000" charset="-122"/>
              </a:defRPr>
            </a:lvl1pPr>
          </a:lstStyle>
          <a:p>
            <a:fld id="{3ABD1621-DD27-4004-8F41-628F2DC7EA22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176号-创粗圆" panose="00000500000000000000" charset="-122"/>
                <a:ea typeface="字魂176号-创粗圆" panose="00000500000000000000" charset="-122"/>
                <a:cs typeface="字魂176号-创粗圆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176号-创粗圆" panose="00000500000000000000" charset="-122"/>
                <a:ea typeface="字魂176号-创粗圆" panose="00000500000000000000" charset="-122"/>
                <a:cs typeface="字魂176号-创粗圆" panose="00000500000000000000" charset="-122"/>
              </a:defRPr>
            </a:lvl1pPr>
          </a:lstStyle>
          <a:p>
            <a:fld id="{7333C834-79A4-4C69-9F15-859E656111C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6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176号-创粗圆" panose="00000500000000000000" charset="-122"/>
        <a:ea typeface="字魂176号-创粗圆" panose="00000500000000000000" charset="-122"/>
        <a:cs typeface="字魂176号-创粗圆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176号-创粗圆" panose="00000500000000000000" charset="-122"/>
        <a:ea typeface="字魂176号-创粗圆" panose="00000500000000000000" charset="-122"/>
        <a:cs typeface="字魂176号-创粗圆" panose="000005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176号-创粗圆" panose="00000500000000000000" charset="-122"/>
        <a:ea typeface="字魂176号-创粗圆" panose="00000500000000000000" charset="-122"/>
        <a:cs typeface="字魂176号-创粗圆" panose="000005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176号-创粗圆" panose="00000500000000000000" charset="-122"/>
        <a:ea typeface="字魂176号-创粗圆" panose="00000500000000000000" charset="-122"/>
        <a:cs typeface="字魂176号-创粗圆" panose="000005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176号-创粗圆" panose="00000500000000000000" charset="-122"/>
        <a:ea typeface="字魂176号-创粗圆" panose="00000500000000000000" charset="-122"/>
        <a:cs typeface="字魂176号-创粗圆" panose="000005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75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45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164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4934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8412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1058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2144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3153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3C834-79A4-4C69-9F15-859E656111CB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3DAD81-F3CE-4425-880B-65C7BA3E9573}" type="slidenum">
              <a:rPr lang="en-US" smtClean="0"/>
              <a:t>8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tandar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65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2022/1/2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‹N°›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488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2022/1/2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‹N°›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349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848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907705" y="685800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字魂176号-创粗圆" panose="00000500000000000000" charset="-122"/>
                <a:ea typeface="字魂176号-创粗圆" panose="00000500000000000000" charset="-122"/>
                <a:cs typeface="字魂176号-创粗圆" panose="00000500000000000000" charset="-122"/>
              </a:defRPr>
            </a:lvl1pPr>
          </a:lstStyle>
          <a:p>
            <a:fld id="{71A595DD-ACCF-4563-A08A-9DAF33CE3EDA}" type="datetimeFigureOut">
              <a:rPr lang="zh-CN" altLang="en-US" smtClean="0"/>
              <a:t>2022/1/2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字魂176号-创粗圆" panose="00000500000000000000" charset="-122"/>
                <a:ea typeface="字魂176号-创粗圆" panose="00000500000000000000" charset="-122"/>
                <a:cs typeface="字魂176号-创粗圆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字魂176号-创粗圆" panose="00000500000000000000" charset="-122"/>
                <a:ea typeface="字魂176号-创粗圆" panose="00000500000000000000" charset="-122"/>
                <a:cs typeface="字魂176号-创粗圆" panose="00000500000000000000" charset="-122"/>
              </a:defRPr>
            </a:lvl1pPr>
          </a:lstStyle>
          <a:p>
            <a:fld id="{5999BD66-8320-4DB1-B51B-2606E3350941}" type="slidenum">
              <a:rPr lang="zh-CN" altLang="en-US" smtClean="0"/>
              <a:t>‹N°›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7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字魂176号-创粗圆" panose="00000500000000000000" charset="-122"/>
          <a:ea typeface="字魂176号-创粗圆" panose="00000500000000000000" charset="-122"/>
          <a:cs typeface="字魂176号-创粗圆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字魂176号-创粗圆" panose="00000500000000000000" charset="-122"/>
          <a:ea typeface="字魂176号-创粗圆" panose="00000500000000000000" charset="-122"/>
          <a:cs typeface="字魂176号-创粗圆" panose="000005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字魂176号-创粗圆" panose="00000500000000000000" charset="-122"/>
          <a:ea typeface="字魂176号-创粗圆" panose="00000500000000000000" charset="-122"/>
          <a:cs typeface="字魂176号-创粗圆" panose="00000500000000000000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字魂176号-创粗圆" panose="00000500000000000000" charset="-122"/>
          <a:ea typeface="字魂176号-创粗圆" panose="00000500000000000000" charset="-122"/>
          <a:cs typeface="字魂176号-创粗圆" panose="00000500000000000000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字魂176号-创粗圆" panose="00000500000000000000" charset="-122"/>
          <a:ea typeface="字魂176号-创粗圆" panose="00000500000000000000" charset="-122"/>
          <a:cs typeface="字魂176号-创粗圆" panose="00000500000000000000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字魂176号-创粗圆" panose="00000500000000000000" charset="-122"/>
          <a:ea typeface="字魂176号-创粗圆" panose="00000500000000000000" charset="-122"/>
          <a:cs typeface="字魂176号-创粗圆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4392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K:\PPT传包图网\12月PPT\商务图\1VIP\5f85702f20556.jpg5f85702f2055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5" y="0"/>
            <a:ext cx="12192000" cy="6948170"/>
          </a:xfrm>
          <a:prstGeom prst="rect">
            <a:avLst/>
          </a:prstGeom>
        </p:spPr>
      </p:pic>
      <p:cxnSp>
        <p:nvCxnSpPr>
          <p:cNvPr id="22" name="直接连接符 21"/>
          <p:cNvCxnSpPr/>
          <p:nvPr/>
        </p:nvCxnSpPr>
        <p:spPr>
          <a:xfrm>
            <a:off x="5253372" y="2604755"/>
            <a:ext cx="684321" cy="0"/>
          </a:xfrm>
          <a:prstGeom prst="line">
            <a:avLst/>
          </a:prstGeom>
          <a:ln w="47625">
            <a:solidFill>
              <a:schemeClr val="bg1"/>
            </a:solidFill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14">
            <a:extLst>
              <a:ext uri="{FF2B5EF4-FFF2-40B4-BE49-F238E27FC236}">
                <a16:creationId xmlns:a16="http://schemas.microsoft.com/office/drawing/2014/main" id="{028CD54D-CEF8-4142-A3E5-C7CD457EB7DE}"/>
              </a:ext>
            </a:extLst>
          </p:cNvPr>
          <p:cNvGrpSpPr/>
          <p:nvPr/>
        </p:nvGrpSpPr>
        <p:grpSpPr>
          <a:xfrm>
            <a:off x="337038" y="677862"/>
            <a:ext cx="11482753" cy="5592445"/>
            <a:chOff x="257174" y="200024"/>
            <a:chExt cx="11922624" cy="6478865"/>
          </a:xfrm>
          <a:blipFill rotWithShape="1">
            <a:blip r:embed="rId4"/>
            <a:stretch>
              <a:fillRect/>
            </a:stretch>
          </a:blipFill>
        </p:grpSpPr>
        <p:sp>
          <p:nvSpPr>
            <p:cNvPr id="10" name="矩形 4">
              <a:extLst>
                <a:ext uri="{FF2B5EF4-FFF2-40B4-BE49-F238E27FC236}">
                  <a16:creationId xmlns:a16="http://schemas.microsoft.com/office/drawing/2014/main" id="{A25A3D03-2C77-4685-8CE0-F8A6198155D9}"/>
                </a:ext>
              </a:extLst>
            </p:cNvPr>
            <p:cNvSpPr/>
            <p:nvPr/>
          </p:nvSpPr>
          <p:spPr>
            <a:xfrm>
              <a:off x="257174" y="200024"/>
              <a:ext cx="11922624" cy="6478865"/>
            </a:xfrm>
            <a:prstGeom prst="rect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1" name="文本框 13">
              <a:extLst>
                <a:ext uri="{FF2B5EF4-FFF2-40B4-BE49-F238E27FC236}">
                  <a16:creationId xmlns:a16="http://schemas.microsoft.com/office/drawing/2014/main" id="{574CEA0F-EE3D-4AA5-A0F1-EE2AA02E59C5}"/>
                </a:ext>
              </a:extLst>
            </p:cNvPr>
            <p:cNvSpPr txBox="1"/>
            <p:nvPr/>
          </p:nvSpPr>
          <p:spPr>
            <a:xfrm>
              <a:off x="1925649" y="636695"/>
              <a:ext cx="8371633" cy="217501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altLang="zh-CN" sz="5800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黑简体" panose="02000000000000000000" pitchFamily="2" charset="-122"/>
                  <a:ea typeface="方正正黑简体" panose="02000000000000000000" pitchFamily="2" charset="-122"/>
                  <a:cs typeface="+mn-ea"/>
                  <a:sym typeface="+mn-lt"/>
                </a:rPr>
                <a:t>Projet programmation système </a:t>
              </a:r>
              <a:endParaRPr lang="zh-CN" altLang="en-US" sz="5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正黑简体" panose="02000000000000000000" pitchFamily="2" charset="-122"/>
                <a:ea typeface="方正正黑简体" panose="02000000000000000000" pitchFamily="2" charset="-122"/>
                <a:cs typeface="+mn-ea"/>
                <a:sym typeface="+mn-lt"/>
              </a:endParaRPr>
            </a:p>
          </p:txBody>
        </p:sp>
      </p:grpSp>
      <p:sp>
        <p:nvSpPr>
          <p:cNvPr id="12" name="文本框 19">
            <a:extLst>
              <a:ext uri="{FF2B5EF4-FFF2-40B4-BE49-F238E27FC236}">
                <a16:creationId xmlns:a16="http://schemas.microsoft.com/office/drawing/2014/main" id="{FF3EF0CB-A3A5-474E-AC53-7E8A5CD6E0DA}"/>
              </a:ext>
            </a:extLst>
          </p:cNvPr>
          <p:cNvSpPr txBox="1"/>
          <p:nvPr/>
        </p:nvSpPr>
        <p:spPr>
          <a:xfrm>
            <a:off x="372209" y="4012957"/>
            <a:ext cx="36478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GOSSADINA Eliphaz</a:t>
            </a:r>
          </a:p>
          <a:p>
            <a:pPr marL="285750" indent="-285750">
              <a:buFontTx/>
              <a:buChar char="-"/>
            </a:pPr>
            <a:r>
              <a:rPr lang="fr-FR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AKINI Leonelle (Chef de groupe)</a:t>
            </a:r>
          </a:p>
          <a:p>
            <a:pPr marL="285750" indent="-285750">
              <a:buFontTx/>
              <a:buChar char="-"/>
            </a:pPr>
            <a:r>
              <a:rPr lang="fr-FR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NGASSU Annan</a:t>
            </a:r>
          </a:p>
          <a:p>
            <a:pPr marL="285750" indent="-285750">
              <a:buFontTx/>
              <a:buChar char="-"/>
            </a:pPr>
            <a:r>
              <a:rPr lang="fr-FR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ATING Eric Kevin</a:t>
            </a:r>
          </a:p>
          <a:p>
            <a:pPr marL="285750" indent="-285750">
              <a:buFontTx/>
              <a:buChar char="-"/>
            </a:pPr>
            <a:r>
              <a:rPr lang="fr-FR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MABE SAN Roberto</a:t>
            </a:r>
            <a:endParaRPr lang="zh-CN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文本框 19">
            <a:extLst>
              <a:ext uri="{FF2B5EF4-FFF2-40B4-BE49-F238E27FC236}">
                <a16:creationId xmlns:a16="http://schemas.microsoft.com/office/drawing/2014/main" id="{33A574BA-B421-4EE2-BB27-C772792364AC}"/>
              </a:ext>
            </a:extLst>
          </p:cNvPr>
          <p:cNvSpPr txBox="1"/>
          <p:nvPr/>
        </p:nvSpPr>
        <p:spPr>
          <a:xfrm>
            <a:off x="8196710" y="5470802"/>
            <a:ext cx="3647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Sous la supervision de </a:t>
            </a:r>
            <a:r>
              <a:rPr lang="fr-FR" altLang="zh-CN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M.Odjon</a:t>
            </a:r>
            <a:endParaRPr lang="zh-CN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K:\PPT传包图网\12月PPT\商务图\1VIP\5f85702f20556.jpg5f85702f2055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5" y="0"/>
            <a:ext cx="12192000" cy="694817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696405" y="641938"/>
            <a:ext cx="10799189" cy="5592174"/>
          </a:xfrm>
          <a:prstGeom prst="rect">
            <a:avLst/>
          </a:pr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07565" y="2189696"/>
            <a:ext cx="254317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15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040827" y="2658623"/>
            <a:ext cx="54044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Travail effectué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文本框 7">
            <a:extLst>
              <a:ext uri="{FF2B5EF4-FFF2-40B4-BE49-F238E27FC236}">
                <a16:creationId xmlns:a16="http://schemas.microsoft.com/office/drawing/2014/main" id="{41C3F63E-8CB5-4CD8-9032-EF4A89CC9BBB}"/>
              </a:ext>
            </a:extLst>
          </p:cNvPr>
          <p:cNvSpPr txBox="1"/>
          <p:nvPr/>
        </p:nvSpPr>
        <p:spPr>
          <a:xfrm>
            <a:off x="11066230" y="6565612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08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25FB547-A352-4176-A8E5-F4E6C46FFF98}"/>
              </a:ext>
            </a:extLst>
          </p:cNvPr>
          <p:cNvSpPr txBox="1"/>
          <p:nvPr/>
        </p:nvSpPr>
        <p:spPr>
          <a:xfrm>
            <a:off x="11066230" y="6539278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08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流程图: 延期 38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05375" y="162752"/>
            <a:ext cx="12065400" cy="655028"/>
            <a:chOff x="305376" y="165553"/>
            <a:chExt cx="7139782" cy="655028"/>
          </a:xfrm>
        </p:grpSpPr>
        <p:sp>
          <p:nvSpPr>
            <p:cNvPr id="41" name="文本框 40"/>
            <p:cNvSpPr txBox="1"/>
            <p:nvPr/>
          </p:nvSpPr>
          <p:spPr>
            <a:xfrm>
              <a:off x="305376" y="174250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cs typeface="+mn-ea"/>
                  <a:sym typeface="+mn-lt"/>
                </a:rPr>
                <a:t>Travail effectué</a:t>
              </a:r>
              <a:endParaRPr lang="zh-CN" altLang="en-US" sz="3600" dirty="0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5093444" y="165553"/>
              <a:ext cx="2351714" cy="418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1600" b="1" dirty="0">
                  <a:cs typeface="+mn-ea"/>
                  <a:sym typeface="+mn-lt"/>
                </a:rPr>
                <a:t>Diagramme de Cas d’utilisation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</p:grpSp>
      <p:sp>
        <p:nvSpPr>
          <p:cNvPr id="46" name="文本框 7">
            <a:extLst>
              <a:ext uri="{FF2B5EF4-FFF2-40B4-BE49-F238E27FC236}">
                <a16:creationId xmlns:a16="http://schemas.microsoft.com/office/drawing/2014/main" id="{795483DC-CDAA-4998-BE38-7A9754B18DA3}"/>
              </a:ext>
            </a:extLst>
          </p:cNvPr>
          <p:cNvSpPr txBox="1"/>
          <p:nvPr/>
        </p:nvSpPr>
        <p:spPr>
          <a:xfrm>
            <a:off x="11066230" y="6539278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09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586B777-C445-45DA-8F47-34852E086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27" y="727320"/>
            <a:ext cx="11110546" cy="595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68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993328" y="4589200"/>
            <a:ext cx="7857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1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184996" y="4589200"/>
            <a:ext cx="7857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376664" y="4589200"/>
            <a:ext cx="7857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3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568332" y="4589200"/>
            <a:ext cx="7857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4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9760001" y="4589200"/>
            <a:ext cx="7857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5</a:t>
            </a:r>
          </a:p>
        </p:txBody>
      </p:sp>
      <p:sp>
        <p:nvSpPr>
          <p:cNvPr id="39" name="流程图: 延期 38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05375" y="149445"/>
            <a:ext cx="12312698" cy="668335"/>
            <a:chOff x="305376" y="152246"/>
            <a:chExt cx="7286122" cy="668335"/>
          </a:xfrm>
        </p:grpSpPr>
        <p:sp>
          <p:nvSpPr>
            <p:cNvPr id="41" name="文本框 40"/>
            <p:cNvSpPr txBox="1"/>
            <p:nvPr/>
          </p:nvSpPr>
          <p:spPr>
            <a:xfrm>
              <a:off x="305376" y="174250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cs typeface="+mn-ea"/>
                  <a:sym typeface="+mn-lt"/>
                </a:rPr>
                <a:t>Travail effectué</a:t>
              </a:r>
              <a:endParaRPr lang="zh-CN" altLang="en-US" sz="3600" dirty="0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5754872" y="152246"/>
              <a:ext cx="1836626" cy="418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1600" b="1" dirty="0">
                  <a:cs typeface="+mn-ea"/>
                  <a:sym typeface="+mn-lt"/>
                </a:rPr>
                <a:t>Diagramme de classe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5F2A1DF2-902D-4916-9429-24B20D8E9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1333716"/>
            <a:ext cx="10117015" cy="5374839"/>
          </a:xfrm>
          <a:prstGeom prst="rect">
            <a:avLst/>
          </a:prstGeom>
        </p:spPr>
      </p:pic>
      <p:sp>
        <p:nvSpPr>
          <p:cNvPr id="46" name="文本框 7">
            <a:extLst>
              <a:ext uri="{FF2B5EF4-FFF2-40B4-BE49-F238E27FC236}">
                <a16:creationId xmlns:a16="http://schemas.microsoft.com/office/drawing/2014/main" id="{795483DC-CDAA-4998-BE38-7A9754B18DA3}"/>
              </a:ext>
            </a:extLst>
          </p:cNvPr>
          <p:cNvSpPr txBox="1"/>
          <p:nvPr/>
        </p:nvSpPr>
        <p:spPr>
          <a:xfrm>
            <a:off x="11066230" y="6539278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10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流程图: 延期 38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05375" y="171449"/>
            <a:ext cx="12061005" cy="646331"/>
            <a:chOff x="305376" y="174250"/>
            <a:chExt cx="7137181" cy="646331"/>
          </a:xfrm>
        </p:grpSpPr>
        <p:sp>
          <p:nvSpPr>
            <p:cNvPr id="41" name="文本框 40"/>
            <p:cNvSpPr txBox="1"/>
            <p:nvPr/>
          </p:nvSpPr>
          <p:spPr>
            <a:xfrm>
              <a:off x="305376" y="174250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cs typeface="+mn-ea"/>
                  <a:sym typeface="+mn-lt"/>
                </a:rPr>
                <a:t>Travail effectué</a:t>
              </a:r>
              <a:endParaRPr lang="zh-CN" altLang="en-US" sz="3600" dirty="0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5533091" y="174250"/>
              <a:ext cx="1909466" cy="418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1600" b="1" dirty="0">
                  <a:cs typeface="+mn-ea"/>
                  <a:sym typeface="+mn-lt"/>
                </a:rPr>
                <a:t>Diagramme de composant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</p:grpSp>
      <p:sp>
        <p:nvSpPr>
          <p:cNvPr id="46" name="文本框 7">
            <a:extLst>
              <a:ext uri="{FF2B5EF4-FFF2-40B4-BE49-F238E27FC236}">
                <a16:creationId xmlns:a16="http://schemas.microsoft.com/office/drawing/2014/main" id="{795483DC-CDAA-4998-BE38-7A9754B18DA3}"/>
              </a:ext>
            </a:extLst>
          </p:cNvPr>
          <p:cNvSpPr txBox="1"/>
          <p:nvPr/>
        </p:nvSpPr>
        <p:spPr>
          <a:xfrm>
            <a:off x="11069515" y="6539278"/>
            <a:ext cx="1122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11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AD46C0E-CCFB-40CD-A34C-A81BBA314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27" y="1053410"/>
            <a:ext cx="10653346" cy="571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41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流程图: 延期 38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05375" y="171449"/>
            <a:ext cx="11757670" cy="646331"/>
            <a:chOff x="305376" y="174250"/>
            <a:chExt cx="9527880" cy="646331"/>
          </a:xfrm>
        </p:grpSpPr>
        <p:sp>
          <p:nvSpPr>
            <p:cNvPr id="41" name="文本框 40"/>
            <p:cNvSpPr txBox="1"/>
            <p:nvPr/>
          </p:nvSpPr>
          <p:spPr>
            <a:xfrm>
              <a:off x="305376" y="174250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cs typeface="+mn-ea"/>
                  <a:sym typeface="+mn-lt"/>
                </a:rPr>
                <a:t>Travail effectué</a:t>
              </a:r>
              <a:endParaRPr lang="zh-CN" altLang="en-US" sz="3600" dirty="0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7624543" y="254775"/>
              <a:ext cx="2208713" cy="418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1600" b="1" dirty="0">
                  <a:cs typeface="+mn-ea"/>
                  <a:sym typeface="+mn-lt"/>
                </a:rPr>
                <a:t>Diagramme de séquence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</p:grpSp>
      <p:sp>
        <p:nvSpPr>
          <p:cNvPr id="46" name="文本框 7">
            <a:extLst>
              <a:ext uri="{FF2B5EF4-FFF2-40B4-BE49-F238E27FC236}">
                <a16:creationId xmlns:a16="http://schemas.microsoft.com/office/drawing/2014/main" id="{795483DC-CDAA-4998-BE38-7A9754B18DA3}"/>
              </a:ext>
            </a:extLst>
          </p:cNvPr>
          <p:cNvSpPr txBox="1"/>
          <p:nvPr/>
        </p:nvSpPr>
        <p:spPr>
          <a:xfrm>
            <a:off x="11069515" y="6539278"/>
            <a:ext cx="1122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12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AB4830F-A52F-4B6F-A7DE-CBFF9B51C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569" y="989814"/>
            <a:ext cx="10593502" cy="569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3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流程图: 延期 38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05375" y="171449"/>
            <a:ext cx="11757670" cy="646331"/>
            <a:chOff x="305376" y="174250"/>
            <a:chExt cx="9527880" cy="646331"/>
          </a:xfrm>
        </p:grpSpPr>
        <p:sp>
          <p:nvSpPr>
            <p:cNvPr id="41" name="文本框 40"/>
            <p:cNvSpPr txBox="1"/>
            <p:nvPr/>
          </p:nvSpPr>
          <p:spPr>
            <a:xfrm>
              <a:off x="305376" y="174250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cs typeface="+mn-ea"/>
                  <a:sym typeface="+mn-lt"/>
                </a:rPr>
                <a:t>Travail effectué</a:t>
              </a:r>
              <a:endParaRPr lang="zh-CN" altLang="en-US" sz="3600" dirty="0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7624543" y="254775"/>
              <a:ext cx="2208713" cy="418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1600" b="1" dirty="0">
                  <a:cs typeface="+mn-ea"/>
                  <a:sym typeface="+mn-lt"/>
                </a:rPr>
                <a:t>Diagramme d’activité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</p:grpSp>
      <p:sp>
        <p:nvSpPr>
          <p:cNvPr id="46" name="文本框 7">
            <a:extLst>
              <a:ext uri="{FF2B5EF4-FFF2-40B4-BE49-F238E27FC236}">
                <a16:creationId xmlns:a16="http://schemas.microsoft.com/office/drawing/2014/main" id="{795483DC-CDAA-4998-BE38-7A9754B18DA3}"/>
              </a:ext>
            </a:extLst>
          </p:cNvPr>
          <p:cNvSpPr txBox="1"/>
          <p:nvPr/>
        </p:nvSpPr>
        <p:spPr>
          <a:xfrm>
            <a:off x="11069515" y="6539278"/>
            <a:ext cx="1122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13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C7F8216-27C8-4CB4-A320-2B6C1FEC5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905" y="950173"/>
            <a:ext cx="5917526" cy="573637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D4CA70A-9838-4FEC-ABDC-1C788232F9AD}"/>
              </a:ext>
            </a:extLst>
          </p:cNvPr>
          <p:cNvSpPr txBox="1"/>
          <p:nvPr/>
        </p:nvSpPr>
        <p:spPr>
          <a:xfrm>
            <a:off x="782516" y="3006969"/>
            <a:ext cx="2815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Cas du chef de rang</a:t>
            </a:r>
          </a:p>
        </p:txBody>
      </p:sp>
    </p:spTree>
    <p:extLst>
      <p:ext uri="{BB962C8B-B14F-4D97-AF65-F5344CB8AC3E}">
        <p14:creationId xmlns:p14="http://schemas.microsoft.com/office/powerpoint/2010/main" val="38574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流程图: 延期 38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05375" y="171449"/>
            <a:ext cx="11757670" cy="646331"/>
            <a:chOff x="305376" y="174250"/>
            <a:chExt cx="9527880" cy="646331"/>
          </a:xfrm>
        </p:grpSpPr>
        <p:sp>
          <p:nvSpPr>
            <p:cNvPr id="41" name="文本框 40"/>
            <p:cNvSpPr txBox="1"/>
            <p:nvPr/>
          </p:nvSpPr>
          <p:spPr>
            <a:xfrm>
              <a:off x="305376" y="174250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cs typeface="+mn-ea"/>
                  <a:sym typeface="+mn-lt"/>
                </a:rPr>
                <a:t>Travail effectué</a:t>
              </a:r>
              <a:endParaRPr lang="zh-CN" altLang="en-US" sz="3600" dirty="0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7624543" y="254775"/>
              <a:ext cx="2208713" cy="418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1600" b="1" dirty="0">
                  <a:cs typeface="+mn-ea"/>
                  <a:sym typeface="+mn-lt"/>
                </a:rPr>
                <a:t>MCD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</p:grpSp>
      <p:sp>
        <p:nvSpPr>
          <p:cNvPr id="46" name="文本框 7">
            <a:extLst>
              <a:ext uri="{FF2B5EF4-FFF2-40B4-BE49-F238E27FC236}">
                <a16:creationId xmlns:a16="http://schemas.microsoft.com/office/drawing/2014/main" id="{795483DC-CDAA-4998-BE38-7A9754B18DA3}"/>
              </a:ext>
            </a:extLst>
          </p:cNvPr>
          <p:cNvSpPr txBox="1"/>
          <p:nvPr/>
        </p:nvSpPr>
        <p:spPr>
          <a:xfrm>
            <a:off x="11069515" y="6539278"/>
            <a:ext cx="1122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14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9608C95-A154-4C00-9110-695FB3B4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1085336"/>
            <a:ext cx="91059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80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流程图: 延期 38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05375" y="171449"/>
            <a:ext cx="11757670" cy="646331"/>
            <a:chOff x="305376" y="174250"/>
            <a:chExt cx="9527880" cy="646331"/>
          </a:xfrm>
        </p:grpSpPr>
        <p:sp>
          <p:nvSpPr>
            <p:cNvPr id="41" name="文本框 40"/>
            <p:cNvSpPr txBox="1"/>
            <p:nvPr/>
          </p:nvSpPr>
          <p:spPr>
            <a:xfrm>
              <a:off x="305376" y="174250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cs typeface="+mn-ea"/>
                  <a:sym typeface="+mn-lt"/>
                </a:rPr>
                <a:t>Travail effectué</a:t>
              </a:r>
              <a:endParaRPr lang="zh-CN" altLang="en-US" sz="3600" dirty="0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7624543" y="254775"/>
              <a:ext cx="2208713" cy="418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1600" b="1" dirty="0">
                  <a:cs typeface="+mn-ea"/>
                  <a:sym typeface="+mn-lt"/>
                </a:rPr>
                <a:t>Résultat obtenu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</p:grpSp>
      <p:sp>
        <p:nvSpPr>
          <p:cNvPr id="46" name="文本框 7">
            <a:extLst>
              <a:ext uri="{FF2B5EF4-FFF2-40B4-BE49-F238E27FC236}">
                <a16:creationId xmlns:a16="http://schemas.microsoft.com/office/drawing/2014/main" id="{795483DC-CDAA-4998-BE38-7A9754B18DA3}"/>
              </a:ext>
            </a:extLst>
          </p:cNvPr>
          <p:cNvSpPr txBox="1"/>
          <p:nvPr/>
        </p:nvSpPr>
        <p:spPr>
          <a:xfrm>
            <a:off x="11069515" y="6539278"/>
            <a:ext cx="1122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05183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流程图: 延期 38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05375" y="171449"/>
            <a:ext cx="11757670" cy="646331"/>
            <a:chOff x="305376" y="174250"/>
            <a:chExt cx="9527880" cy="646331"/>
          </a:xfrm>
        </p:grpSpPr>
        <p:sp>
          <p:nvSpPr>
            <p:cNvPr id="41" name="文本框 40"/>
            <p:cNvSpPr txBox="1"/>
            <p:nvPr/>
          </p:nvSpPr>
          <p:spPr>
            <a:xfrm>
              <a:off x="305376" y="174250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cs typeface="+mn-ea"/>
                  <a:sym typeface="+mn-lt"/>
                </a:rPr>
                <a:t>Travail effectué</a:t>
              </a:r>
              <a:endParaRPr lang="zh-CN" altLang="en-US" sz="3600" dirty="0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7624543" y="254775"/>
              <a:ext cx="2208713" cy="418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1600" b="1" dirty="0">
                  <a:cs typeface="+mn-ea"/>
                  <a:sym typeface="+mn-lt"/>
                </a:rPr>
                <a:t>Résultat obtenu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</p:grpSp>
      <p:sp>
        <p:nvSpPr>
          <p:cNvPr id="46" name="文本框 7">
            <a:extLst>
              <a:ext uri="{FF2B5EF4-FFF2-40B4-BE49-F238E27FC236}">
                <a16:creationId xmlns:a16="http://schemas.microsoft.com/office/drawing/2014/main" id="{795483DC-CDAA-4998-BE38-7A9754B18DA3}"/>
              </a:ext>
            </a:extLst>
          </p:cNvPr>
          <p:cNvSpPr txBox="1"/>
          <p:nvPr/>
        </p:nvSpPr>
        <p:spPr>
          <a:xfrm>
            <a:off x="11069515" y="6539278"/>
            <a:ext cx="1122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63095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K:\PPT传包图网\12月PPT\商务图\1VIP\5f85702f20556.jpg5f85702f2055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5" y="0"/>
            <a:ext cx="12192000" cy="694817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696405" y="641938"/>
            <a:ext cx="10799189" cy="5592174"/>
          </a:xfrm>
          <a:prstGeom prst="rect">
            <a:avLst/>
          </a:pr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07565" y="2189696"/>
            <a:ext cx="254317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1500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172711" y="2514695"/>
            <a:ext cx="4491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fr-FR" altLang="zh-CN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Conclusion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文本框 7">
            <a:extLst>
              <a:ext uri="{FF2B5EF4-FFF2-40B4-BE49-F238E27FC236}">
                <a16:creationId xmlns:a16="http://schemas.microsoft.com/office/drawing/2014/main" id="{8DB11AE4-9ABF-4EC7-9E95-07E6B9ACFC52}"/>
              </a:ext>
            </a:extLst>
          </p:cNvPr>
          <p:cNvSpPr txBox="1"/>
          <p:nvPr/>
        </p:nvSpPr>
        <p:spPr>
          <a:xfrm>
            <a:off x="11068880" y="6537496"/>
            <a:ext cx="1122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17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K:\PPT传包图网\12月PPT\商务图\1VIP\5f85702f20556.jpg5f85702f2055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5" y="0"/>
            <a:ext cx="12192000" cy="694817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96405" y="641938"/>
            <a:ext cx="10799189" cy="5592174"/>
          </a:xfrm>
          <a:prstGeom prst="rect">
            <a:avLst/>
          </a:pr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10005" y="869024"/>
            <a:ext cx="53820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fr-FR" altLang="zh-CN" sz="7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Sommaire</a:t>
            </a:r>
            <a:endParaRPr lang="zh-CN" altLang="en-US" sz="72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772973" y="2645322"/>
            <a:ext cx="4707313" cy="1200329"/>
            <a:chOff x="1102937" y="2837860"/>
            <a:chExt cx="4707313" cy="1200329"/>
          </a:xfrm>
        </p:grpSpPr>
        <p:sp>
          <p:nvSpPr>
            <p:cNvPr id="14" name="文本框 13"/>
            <p:cNvSpPr txBox="1"/>
            <p:nvPr/>
          </p:nvSpPr>
          <p:spPr>
            <a:xfrm>
              <a:off x="1102937" y="2837860"/>
              <a:ext cx="14988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7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01</a:t>
              </a:r>
              <a:endParaRPr lang="zh-CN" altLang="en-U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696065" y="3034574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fr-FR" altLang="zh-CN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Introduction</a:t>
              </a:r>
              <a:endParaRPr lang="zh-CN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72973" y="4150915"/>
            <a:ext cx="4707313" cy="1200329"/>
            <a:chOff x="1102937" y="2837860"/>
            <a:chExt cx="4707313" cy="1200329"/>
          </a:xfrm>
        </p:grpSpPr>
        <p:sp>
          <p:nvSpPr>
            <p:cNvPr id="19" name="文本框 18"/>
            <p:cNvSpPr txBox="1"/>
            <p:nvPr/>
          </p:nvSpPr>
          <p:spPr>
            <a:xfrm>
              <a:off x="1102937" y="2837860"/>
              <a:ext cx="14988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7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03</a:t>
              </a:r>
              <a:endParaRPr lang="zh-CN" altLang="en-U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696065" y="3034574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fr-FR" altLang="zh-CN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Travail réalisé</a:t>
              </a:r>
              <a:endParaRPr lang="zh-CN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270439" y="2424842"/>
            <a:ext cx="4707312" cy="1754326"/>
            <a:chOff x="1102937" y="2617380"/>
            <a:chExt cx="4707312" cy="1754326"/>
          </a:xfrm>
        </p:grpSpPr>
        <p:sp>
          <p:nvSpPr>
            <p:cNvPr id="23" name="文本框 22"/>
            <p:cNvSpPr txBox="1"/>
            <p:nvPr/>
          </p:nvSpPr>
          <p:spPr>
            <a:xfrm>
              <a:off x="1102937" y="2837860"/>
              <a:ext cx="14988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7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02</a:t>
              </a:r>
              <a:endParaRPr lang="zh-CN" altLang="en-U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696064" y="2617380"/>
              <a:ext cx="311418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Présentation du cahier de charge</a:t>
              </a:r>
              <a:endParaRPr lang="zh-CN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270439" y="4150915"/>
            <a:ext cx="4707313" cy="1200329"/>
            <a:chOff x="1102937" y="2837860"/>
            <a:chExt cx="4707313" cy="1200329"/>
          </a:xfrm>
        </p:grpSpPr>
        <p:sp>
          <p:nvSpPr>
            <p:cNvPr id="27" name="文本框 26"/>
            <p:cNvSpPr txBox="1"/>
            <p:nvPr/>
          </p:nvSpPr>
          <p:spPr>
            <a:xfrm>
              <a:off x="1102937" y="2837860"/>
              <a:ext cx="14988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7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04</a:t>
              </a:r>
              <a:endParaRPr lang="zh-CN" altLang="en-U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2696065" y="3034574"/>
              <a:ext cx="31141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fr-FR" altLang="zh-CN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Conclusion</a:t>
              </a:r>
              <a:endParaRPr lang="zh-CN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K:\PPT传包图网\12月PPT\商务图\1VIP\5f85702f20556.jpg5f85702f2055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5" y="0"/>
            <a:ext cx="12192000" cy="6948170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696405" y="610823"/>
            <a:ext cx="10799189" cy="5592174"/>
            <a:chOff x="257175" y="200024"/>
            <a:chExt cx="11708582" cy="6478865"/>
          </a:xfrm>
        </p:grpSpPr>
        <p:sp>
          <p:nvSpPr>
            <p:cNvPr id="5" name="矩形 4"/>
            <p:cNvSpPr/>
            <p:nvPr/>
          </p:nvSpPr>
          <p:spPr>
            <a:xfrm>
              <a:off x="257175" y="200024"/>
              <a:ext cx="11708582" cy="6478865"/>
            </a:xfrm>
            <a:prstGeom prst="rect">
              <a:avLst/>
            </a:prstGeom>
            <a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904368" y="2119618"/>
              <a:ext cx="9132328" cy="1818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600" dirty="0">
                  <a:solidFill>
                    <a:schemeClr val="bg1"/>
                  </a:solidFill>
                  <a:cs typeface="+mn-ea"/>
                  <a:sym typeface="+mn-lt"/>
                </a:rPr>
                <a:t>CONCLUSION</a:t>
              </a:r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5969749" y="4142774"/>
            <a:ext cx="684321" cy="0"/>
          </a:xfrm>
          <a:prstGeom prst="line">
            <a:avLst/>
          </a:prstGeom>
          <a:ln w="47625">
            <a:solidFill>
              <a:schemeClr val="bg1"/>
            </a:solidFill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7">
            <a:extLst>
              <a:ext uri="{FF2B5EF4-FFF2-40B4-BE49-F238E27FC236}">
                <a16:creationId xmlns:a16="http://schemas.microsoft.com/office/drawing/2014/main" id="{E8F81F81-DA9A-49BF-BB7E-27CD822E0742}"/>
              </a:ext>
            </a:extLst>
          </p:cNvPr>
          <p:cNvSpPr txBox="1"/>
          <p:nvPr/>
        </p:nvSpPr>
        <p:spPr>
          <a:xfrm>
            <a:off x="11069515" y="6539278"/>
            <a:ext cx="1122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18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K:\PPT传包图网\12月PPT\商务图\1VIP\5f85702f20556.jpg5f85702f2055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94817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96405" y="641938"/>
            <a:ext cx="10799189" cy="5592174"/>
          </a:xfrm>
          <a:prstGeom prst="rect">
            <a:avLst/>
          </a:pr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07565" y="2189696"/>
            <a:ext cx="254317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15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172711" y="2514695"/>
            <a:ext cx="4491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fr-FR" altLang="zh-CN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Introduction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文本框 7">
            <a:extLst>
              <a:ext uri="{FF2B5EF4-FFF2-40B4-BE49-F238E27FC236}">
                <a16:creationId xmlns:a16="http://schemas.microsoft.com/office/drawing/2014/main" id="{40E33EC1-089B-4537-93E6-C2884D649E67}"/>
              </a:ext>
            </a:extLst>
          </p:cNvPr>
          <p:cNvSpPr txBox="1"/>
          <p:nvPr/>
        </p:nvSpPr>
        <p:spPr>
          <a:xfrm>
            <a:off x="11066230" y="6565612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01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 bwMode="auto">
          <a:xfrm>
            <a:off x="3526632" y="4712560"/>
            <a:ext cx="5137944" cy="1634332"/>
            <a:chOff x="0" y="-1"/>
            <a:chExt cx="10276331" cy="3269435"/>
          </a:xfrm>
        </p:grpSpPr>
        <p:sp>
          <p:nvSpPr>
            <p:cNvPr id="6" name="AutoShape 5"/>
            <p:cNvSpPr/>
            <p:nvPr/>
          </p:nvSpPr>
          <p:spPr bwMode="auto">
            <a:xfrm>
              <a:off x="1408173" y="-1"/>
              <a:ext cx="7459985" cy="1484664"/>
            </a:xfrm>
            <a:custGeom>
              <a:avLst/>
              <a:gdLst>
                <a:gd name="T0" fmla="*/ 3729993 w 21600"/>
                <a:gd name="T1" fmla="*/ 742332 h 21600"/>
                <a:gd name="T2" fmla="*/ 3729993 w 21600"/>
                <a:gd name="T3" fmla="*/ 742332 h 21600"/>
                <a:gd name="T4" fmla="*/ 3729993 w 21600"/>
                <a:gd name="T5" fmla="*/ 742332 h 21600"/>
                <a:gd name="T6" fmla="*/ 3729993 w 21600"/>
                <a:gd name="T7" fmla="*/ 74233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7042"/>
                  </a:moveTo>
                  <a:lnTo>
                    <a:pt x="10800" y="21599"/>
                  </a:lnTo>
                  <a:lnTo>
                    <a:pt x="21600" y="7042"/>
                  </a:lnTo>
                  <a:lnTo>
                    <a:pt x="10800" y="0"/>
                  </a:lnTo>
                  <a:lnTo>
                    <a:pt x="0" y="704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 cmpd="sng">
              <a:noFill/>
              <a:prstDash val="solid"/>
              <a:miter lim="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endParaRPr lang="id-ID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" name="AutoShape 6"/>
            <p:cNvSpPr/>
            <p:nvPr/>
          </p:nvSpPr>
          <p:spPr bwMode="auto">
            <a:xfrm>
              <a:off x="0" y="484301"/>
              <a:ext cx="5138959" cy="2785133"/>
            </a:xfrm>
            <a:custGeom>
              <a:avLst/>
              <a:gdLst>
                <a:gd name="T0" fmla="*/ 2569480 w 21600"/>
                <a:gd name="T1" fmla="*/ 1392567 h 21600"/>
                <a:gd name="T2" fmla="*/ 2569480 w 21600"/>
                <a:gd name="T3" fmla="*/ 1392567 h 21600"/>
                <a:gd name="T4" fmla="*/ 2569480 w 21600"/>
                <a:gd name="T5" fmla="*/ 1392567 h 21600"/>
                <a:gd name="T6" fmla="*/ 2569480 w 21600"/>
                <a:gd name="T7" fmla="*/ 139256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12697"/>
                  </a:moveTo>
                  <a:lnTo>
                    <a:pt x="21600" y="21600"/>
                  </a:lnTo>
                  <a:lnTo>
                    <a:pt x="21600" y="7236"/>
                  </a:lnTo>
                  <a:lnTo>
                    <a:pt x="5944" y="0"/>
                  </a:lnTo>
                  <a:lnTo>
                    <a:pt x="0" y="12697"/>
                  </a:lnTo>
                  <a:close/>
                </a:path>
              </a:pathLst>
            </a:custGeom>
            <a:solidFill>
              <a:schemeClr val="accent1"/>
            </a:solidFill>
            <a:ln w="12700" cap="flat" cmpd="sng">
              <a:noFill/>
              <a:prstDash val="solid"/>
              <a:miter lim="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endParaRPr lang="id-ID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" name="AutoShape 7"/>
            <p:cNvSpPr/>
            <p:nvPr/>
          </p:nvSpPr>
          <p:spPr bwMode="auto">
            <a:xfrm flipH="1">
              <a:off x="5137372" y="484301"/>
              <a:ext cx="5138959" cy="2785133"/>
            </a:xfrm>
            <a:custGeom>
              <a:avLst/>
              <a:gdLst>
                <a:gd name="T0" fmla="*/ 2569480 w 21600"/>
                <a:gd name="T1" fmla="*/ 1392567 h 21600"/>
                <a:gd name="T2" fmla="*/ 2569480 w 21600"/>
                <a:gd name="T3" fmla="*/ 1392567 h 21600"/>
                <a:gd name="T4" fmla="*/ 2569480 w 21600"/>
                <a:gd name="T5" fmla="*/ 1392567 h 21600"/>
                <a:gd name="T6" fmla="*/ 2569480 w 21600"/>
                <a:gd name="T7" fmla="*/ 139256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12697"/>
                  </a:moveTo>
                  <a:lnTo>
                    <a:pt x="21600" y="21600"/>
                  </a:lnTo>
                  <a:lnTo>
                    <a:pt x="21600" y="7236"/>
                  </a:lnTo>
                  <a:lnTo>
                    <a:pt x="5944" y="0"/>
                  </a:lnTo>
                  <a:lnTo>
                    <a:pt x="0" y="1269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 cmpd="sng">
              <a:noFill/>
              <a:prstDash val="solid"/>
              <a:miter lim="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endParaRPr lang="id-ID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Group 8"/>
          <p:cNvGrpSpPr/>
          <p:nvPr/>
        </p:nvGrpSpPr>
        <p:grpSpPr bwMode="auto">
          <a:xfrm>
            <a:off x="4279900" y="4002947"/>
            <a:ext cx="3631407" cy="1155700"/>
            <a:chOff x="0" y="0"/>
            <a:chExt cx="7263318" cy="2310839"/>
          </a:xfrm>
        </p:grpSpPr>
        <p:sp>
          <p:nvSpPr>
            <p:cNvPr id="10" name="AutoShape 9"/>
            <p:cNvSpPr/>
            <p:nvPr/>
          </p:nvSpPr>
          <p:spPr bwMode="auto">
            <a:xfrm>
              <a:off x="995432" y="0"/>
              <a:ext cx="5272454" cy="1049083"/>
            </a:xfrm>
            <a:custGeom>
              <a:avLst/>
              <a:gdLst>
                <a:gd name="T0" fmla="*/ 2636227 w 21600"/>
                <a:gd name="T1" fmla="*/ 524542 h 21600"/>
                <a:gd name="T2" fmla="*/ 2636227 w 21600"/>
                <a:gd name="T3" fmla="*/ 524542 h 21600"/>
                <a:gd name="T4" fmla="*/ 2636227 w 21600"/>
                <a:gd name="T5" fmla="*/ 524542 h 21600"/>
                <a:gd name="T6" fmla="*/ 2636227 w 21600"/>
                <a:gd name="T7" fmla="*/ 52454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7042"/>
                  </a:moveTo>
                  <a:lnTo>
                    <a:pt x="10800" y="21600"/>
                  </a:lnTo>
                  <a:lnTo>
                    <a:pt x="21599" y="7042"/>
                  </a:lnTo>
                  <a:lnTo>
                    <a:pt x="10800" y="0"/>
                  </a:lnTo>
                  <a:lnTo>
                    <a:pt x="0" y="704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700" cap="flat" cmpd="sng">
              <a:noFill/>
              <a:prstDash val="solid"/>
              <a:miter lim="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endParaRPr lang="id-ID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" name="AutoShape 10"/>
            <p:cNvSpPr/>
            <p:nvPr/>
          </p:nvSpPr>
          <p:spPr bwMode="auto">
            <a:xfrm>
              <a:off x="0" y="342817"/>
              <a:ext cx="3632453" cy="1968022"/>
            </a:xfrm>
            <a:custGeom>
              <a:avLst/>
              <a:gdLst>
                <a:gd name="T0" fmla="*/ 1816227 w 21600"/>
                <a:gd name="T1" fmla="*/ 984011 h 21600"/>
                <a:gd name="T2" fmla="*/ 1816227 w 21600"/>
                <a:gd name="T3" fmla="*/ 984011 h 21600"/>
                <a:gd name="T4" fmla="*/ 1816227 w 21600"/>
                <a:gd name="T5" fmla="*/ 984011 h 21600"/>
                <a:gd name="T6" fmla="*/ 1816227 w 21600"/>
                <a:gd name="T7" fmla="*/ 98401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12697"/>
                  </a:moveTo>
                  <a:lnTo>
                    <a:pt x="21600" y="21600"/>
                  </a:lnTo>
                  <a:lnTo>
                    <a:pt x="21600" y="7236"/>
                  </a:lnTo>
                  <a:lnTo>
                    <a:pt x="5944" y="0"/>
                  </a:lnTo>
                  <a:lnTo>
                    <a:pt x="0" y="12697"/>
                  </a:lnTo>
                  <a:close/>
                </a:path>
              </a:pathLst>
            </a:custGeom>
            <a:solidFill>
              <a:schemeClr val="accent2"/>
            </a:solidFill>
            <a:ln w="12700" cap="flat" cmpd="sng">
              <a:noFill/>
              <a:prstDash val="solid"/>
              <a:miter lim="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endParaRPr lang="id-ID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2" name="AutoShape 11"/>
            <p:cNvSpPr/>
            <p:nvPr/>
          </p:nvSpPr>
          <p:spPr bwMode="auto">
            <a:xfrm flipH="1">
              <a:off x="3630865" y="342817"/>
              <a:ext cx="3632453" cy="1968022"/>
            </a:xfrm>
            <a:custGeom>
              <a:avLst/>
              <a:gdLst>
                <a:gd name="T0" fmla="*/ 1816227 w 21600"/>
                <a:gd name="T1" fmla="*/ 984011 h 21600"/>
                <a:gd name="T2" fmla="*/ 1816227 w 21600"/>
                <a:gd name="T3" fmla="*/ 984011 h 21600"/>
                <a:gd name="T4" fmla="*/ 1816227 w 21600"/>
                <a:gd name="T5" fmla="*/ 984011 h 21600"/>
                <a:gd name="T6" fmla="*/ 1816227 w 21600"/>
                <a:gd name="T7" fmla="*/ 98401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12697"/>
                  </a:moveTo>
                  <a:lnTo>
                    <a:pt x="21600" y="21599"/>
                  </a:lnTo>
                  <a:lnTo>
                    <a:pt x="21600" y="7236"/>
                  </a:lnTo>
                  <a:lnTo>
                    <a:pt x="5944" y="0"/>
                  </a:lnTo>
                  <a:lnTo>
                    <a:pt x="0" y="1269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 cmpd="sng">
              <a:noFill/>
              <a:prstDash val="solid"/>
              <a:miter lim="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endParaRPr lang="id-ID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 bwMode="auto">
          <a:xfrm>
            <a:off x="4968082" y="2475772"/>
            <a:ext cx="2255044" cy="1789907"/>
            <a:chOff x="0" y="-1"/>
            <a:chExt cx="4509162" cy="3578675"/>
          </a:xfrm>
        </p:grpSpPr>
        <p:sp>
          <p:nvSpPr>
            <p:cNvPr id="14" name="AutoShape 13"/>
            <p:cNvSpPr/>
            <p:nvPr/>
          </p:nvSpPr>
          <p:spPr bwMode="auto">
            <a:xfrm>
              <a:off x="2253788" y="-1"/>
              <a:ext cx="2255374" cy="3578675"/>
            </a:xfrm>
            <a:custGeom>
              <a:avLst/>
              <a:gdLst>
                <a:gd name="T0" fmla="*/ 1127687 w 21600"/>
                <a:gd name="T1" fmla="*/ 1789338 h 21600"/>
                <a:gd name="T2" fmla="*/ 1127687 w 21600"/>
                <a:gd name="T3" fmla="*/ 1789338 h 21600"/>
                <a:gd name="T4" fmla="*/ 1127687 w 21600"/>
                <a:gd name="T5" fmla="*/ 1789338 h 21600"/>
                <a:gd name="T6" fmla="*/ 1127687 w 21600"/>
                <a:gd name="T7" fmla="*/ 178933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599" y="17949"/>
                  </a:lnTo>
                  <a:lnTo>
                    <a:pt x="21039" y="17904"/>
                  </a:lnTo>
                  <a:lnTo>
                    <a:pt x="21599" y="179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700" cap="flat" cmpd="sng">
              <a:noFill/>
              <a:prstDash val="solid"/>
              <a:miter lim="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endParaRPr lang="id-ID" sz="9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AutoShape 14"/>
            <p:cNvSpPr/>
            <p:nvPr/>
          </p:nvSpPr>
          <p:spPr bwMode="auto">
            <a:xfrm flipH="1">
              <a:off x="0" y="-1"/>
              <a:ext cx="2255374" cy="3578675"/>
            </a:xfrm>
            <a:custGeom>
              <a:avLst/>
              <a:gdLst>
                <a:gd name="T0" fmla="*/ 1127687 w 21600"/>
                <a:gd name="T1" fmla="*/ 1789338 h 21600"/>
                <a:gd name="T2" fmla="*/ 1127687 w 21600"/>
                <a:gd name="T3" fmla="*/ 1789338 h 21600"/>
                <a:gd name="T4" fmla="*/ 1127687 w 21600"/>
                <a:gd name="T5" fmla="*/ 1789338 h 21600"/>
                <a:gd name="T6" fmla="*/ 1127687 w 21600"/>
                <a:gd name="T7" fmla="*/ 178933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599" y="17949"/>
                  </a:lnTo>
                  <a:lnTo>
                    <a:pt x="21039" y="17904"/>
                  </a:lnTo>
                  <a:lnTo>
                    <a:pt x="21599" y="179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>
              <a:noFill/>
              <a:prstDash val="solid"/>
              <a:miter lim="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endParaRPr lang="id-ID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2" name="AutoShape 21"/>
          <p:cNvSpPr/>
          <p:nvPr/>
        </p:nvSpPr>
        <p:spPr bwMode="auto">
          <a:xfrm>
            <a:off x="6515100" y="2501172"/>
            <a:ext cx="1804194" cy="804863"/>
          </a:xfrm>
          <a:custGeom>
            <a:avLst/>
            <a:gdLst>
              <a:gd name="T0" fmla="*/ 1804194 w 21600"/>
              <a:gd name="T1" fmla="*/ 804863 h 21600"/>
              <a:gd name="T2" fmla="*/ 1804194 w 21600"/>
              <a:gd name="T3" fmla="*/ 804863 h 21600"/>
              <a:gd name="T4" fmla="*/ 1804194 w 21600"/>
              <a:gd name="T5" fmla="*/ 804863 h 21600"/>
              <a:gd name="T6" fmla="*/ 1804194 w 21600"/>
              <a:gd name="T7" fmla="*/ 80486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0" y="0"/>
                </a:lnTo>
                <a:lnTo>
                  <a:pt x="21599" y="0"/>
                </a:lnTo>
              </a:path>
            </a:pathLst>
          </a:custGeom>
          <a:noFill/>
          <a:ln w="12700" cap="flat" cmpd="sng">
            <a:noFill/>
            <a:prstDash val="lgDash"/>
            <a:miter lim="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35719" tIns="35719" rIns="35719" bIns="35719" anchor="ctr"/>
          <a:lstStyle/>
          <a:p>
            <a:endParaRPr lang="id-ID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AutoShape 22"/>
          <p:cNvSpPr/>
          <p:nvPr/>
        </p:nvSpPr>
        <p:spPr bwMode="auto">
          <a:xfrm>
            <a:off x="2999582" y="4020410"/>
            <a:ext cx="2188369" cy="477838"/>
          </a:xfrm>
          <a:custGeom>
            <a:avLst/>
            <a:gdLst>
              <a:gd name="T0" fmla="*/ 2188369 w 21600"/>
              <a:gd name="T1" fmla="*/ 477838 h 21600"/>
              <a:gd name="T2" fmla="*/ 2188369 w 21600"/>
              <a:gd name="T3" fmla="*/ 477838 h 21600"/>
              <a:gd name="T4" fmla="*/ 2188369 w 21600"/>
              <a:gd name="T5" fmla="*/ 477838 h 21600"/>
              <a:gd name="T6" fmla="*/ 2188369 w 21600"/>
              <a:gd name="T7" fmla="*/ 4778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noFill/>
          <a:ln w="12700" cap="flat" cmpd="sng">
            <a:solidFill>
              <a:schemeClr val="bg1">
                <a:lumMod val="75000"/>
              </a:schemeClr>
            </a:solidFill>
            <a:prstDash val="lgDash"/>
            <a:miter lim="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35719" tIns="35719" rIns="35719" bIns="35719" anchor="ctr"/>
          <a:lstStyle/>
          <a:p>
            <a:endParaRPr lang="id-ID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AutoShape 23"/>
          <p:cNvSpPr/>
          <p:nvPr/>
        </p:nvSpPr>
        <p:spPr bwMode="auto">
          <a:xfrm>
            <a:off x="7650957" y="5338829"/>
            <a:ext cx="1868488" cy="427038"/>
          </a:xfrm>
          <a:custGeom>
            <a:avLst/>
            <a:gdLst>
              <a:gd name="T0" fmla="*/ 1868488 w 21600"/>
              <a:gd name="T1" fmla="*/ 427038 h 21600"/>
              <a:gd name="T2" fmla="*/ 1868488 w 21600"/>
              <a:gd name="T3" fmla="*/ 427038 h 21600"/>
              <a:gd name="T4" fmla="*/ 1868488 w 21600"/>
              <a:gd name="T5" fmla="*/ 427038 h 21600"/>
              <a:gd name="T6" fmla="*/ 1868488 w 21600"/>
              <a:gd name="T7" fmla="*/ 4270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chemeClr val="bg1">
                <a:lumMod val="75000"/>
              </a:schemeClr>
            </a:solidFill>
            <a:prstDash val="lgDash"/>
            <a:miter lim="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35719" tIns="35719" rIns="35719" bIns="35719" anchor="ctr"/>
          <a:lstStyle/>
          <a:p>
            <a:endParaRPr lang="id-ID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AutoShape 29"/>
          <p:cNvSpPr/>
          <p:nvPr/>
        </p:nvSpPr>
        <p:spPr bwMode="auto">
          <a:xfrm>
            <a:off x="6229350" y="3511616"/>
            <a:ext cx="521494" cy="34845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scene3d>
            <a:camera prst="perspectiveContrastingRightFacing"/>
            <a:lightRig rig="threePt" dir="t"/>
          </a:scene3d>
        </p:spPr>
        <p:txBody>
          <a:bodyPr lIns="0" tIns="0" rIns="0" bIns="0" anchor="ctr"/>
          <a:lstStyle/>
          <a:p>
            <a:pPr algn="ctr" defTabSz="412750">
              <a:defRPr/>
            </a:pPr>
            <a:r>
              <a:rPr lang="en-US" sz="24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en-US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8484395" y="1931057"/>
            <a:ext cx="2834640" cy="307777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r>
              <a:rPr lang="en-US" altLang="en-US" sz="1400" spc="300" dirty="0">
                <a:cs typeface="+mn-ea"/>
                <a:sym typeface="+mn-lt"/>
              </a:rPr>
              <a:t>Subtitle text</a:t>
            </a:r>
          </a:p>
        </p:txBody>
      </p:sp>
      <p:sp>
        <p:nvSpPr>
          <p:cNvPr id="39" name="Rectangle 38"/>
          <p:cNvSpPr/>
          <p:nvPr/>
        </p:nvSpPr>
        <p:spPr>
          <a:xfrm>
            <a:off x="8484395" y="2237098"/>
            <a:ext cx="328763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da-DK" sz="1200" dirty="0">
                <a:cs typeface="+mn-ea"/>
                <a:sym typeface="+mn-lt"/>
              </a:rPr>
              <a:t>Ut mauris libero, vestibulum pede ante ad et, sollicitudin risus amet convallis ac eligendi, velit quia nisl mi</a:t>
            </a:r>
            <a:endParaRPr lang="en-US" sz="1200" dirty="0">
              <a:cs typeface="+mn-ea"/>
              <a:sym typeface="+mn-lt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8484395" y="3963482"/>
            <a:ext cx="2834640" cy="307777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r>
              <a:rPr lang="en-US" altLang="en-US" sz="1400" spc="300" dirty="0">
                <a:cs typeface="+mn-ea"/>
                <a:sym typeface="+mn-lt"/>
              </a:rPr>
              <a:t>Subtitle text</a:t>
            </a:r>
          </a:p>
        </p:txBody>
      </p:sp>
      <p:sp>
        <p:nvSpPr>
          <p:cNvPr id="42" name="Rectangle 41"/>
          <p:cNvSpPr/>
          <p:nvPr/>
        </p:nvSpPr>
        <p:spPr>
          <a:xfrm>
            <a:off x="8484395" y="4269523"/>
            <a:ext cx="328763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da-DK" sz="1200" dirty="0">
                <a:cs typeface="+mn-ea"/>
                <a:sym typeface="+mn-lt"/>
              </a:rPr>
              <a:t>Ut mauris libero, vestibulum pede ante ad et, sollicitudin risus amet convallis ac eligendi, velit quia nisl mi</a:t>
            </a:r>
            <a:endParaRPr lang="en-US" sz="1200" dirty="0">
              <a:cs typeface="+mn-ea"/>
              <a:sym typeface="+mn-lt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761881" y="2665124"/>
            <a:ext cx="2834640" cy="307777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r"/>
            <a:r>
              <a:rPr lang="en-US" altLang="en-US" sz="1400" spc="300" dirty="0">
                <a:cs typeface="+mn-ea"/>
                <a:sym typeface="+mn-lt"/>
              </a:rPr>
              <a:t>Subtitle text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08887" y="2971165"/>
            <a:ext cx="328763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ts val="1800"/>
              </a:lnSpc>
            </a:pPr>
            <a:r>
              <a:rPr lang="da-DK" sz="1200" dirty="0">
                <a:cs typeface="+mn-ea"/>
                <a:sym typeface="+mn-lt"/>
              </a:rPr>
              <a:t>Ut mauris libero, vestibulum pede ante ad et, sollicitudin risus amet convallis ac eligendi, velit quia nisl mi</a:t>
            </a:r>
            <a:endParaRPr lang="en-US" sz="1200" dirty="0">
              <a:cs typeface="+mn-ea"/>
              <a:sym typeface="+mn-lt"/>
            </a:endParaRPr>
          </a:p>
        </p:txBody>
      </p:sp>
      <p:sp>
        <p:nvSpPr>
          <p:cNvPr id="49" name="AutoShape 29"/>
          <p:cNvSpPr/>
          <p:nvPr/>
        </p:nvSpPr>
        <p:spPr bwMode="auto">
          <a:xfrm>
            <a:off x="6627416" y="4492294"/>
            <a:ext cx="521494" cy="34845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scene3d>
            <a:camera prst="perspectiveContrastingRightFacing"/>
            <a:lightRig rig="threePt" dir="t"/>
          </a:scene3d>
        </p:spPr>
        <p:txBody>
          <a:bodyPr lIns="0" tIns="0" rIns="0" bIns="0" anchor="ctr"/>
          <a:lstStyle/>
          <a:p>
            <a:pPr algn="ctr" defTabSz="412750">
              <a:defRPr/>
            </a:pPr>
            <a:r>
              <a:rPr lang="en-US" sz="24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en-US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AutoShape 29"/>
          <p:cNvSpPr/>
          <p:nvPr/>
        </p:nvSpPr>
        <p:spPr bwMode="auto">
          <a:xfrm>
            <a:off x="7046913" y="5417411"/>
            <a:ext cx="521494" cy="34845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scene3d>
            <a:camera prst="perspectiveContrastingRightFacing"/>
            <a:lightRig rig="threePt" dir="t"/>
          </a:scene3d>
        </p:spPr>
        <p:txBody>
          <a:bodyPr lIns="0" tIns="0" rIns="0" bIns="0" anchor="ctr"/>
          <a:lstStyle/>
          <a:p>
            <a:pPr algn="ctr" defTabSz="412750">
              <a:defRPr/>
            </a:pPr>
            <a:r>
              <a:rPr lang="en-US" sz="28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en-US" sz="105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流程图: 延期 27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08887" y="301658"/>
            <a:ext cx="3114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fr-FR" altLang="zh-CN" sz="3600" dirty="0">
                <a:cs typeface="+mn-ea"/>
                <a:sym typeface="+mn-lt"/>
              </a:rPr>
              <a:t>Introduction</a:t>
            </a:r>
            <a:endParaRPr lang="zh-CN" altLang="en-US" sz="3600" dirty="0">
              <a:cs typeface="+mn-ea"/>
              <a:sym typeface="+mn-lt"/>
            </a:endParaRPr>
          </a:p>
        </p:txBody>
      </p:sp>
      <p:sp>
        <p:nvSpPr>
          <p:cNvPr id="33" name="AutoShape 23">
            <a:extLst>
              <a:ext uri="{FF2B5EF4-FFF2-40B4-BE49-F238E27FC236}">
                <a16:creationId xmlns:a16="http://schemas.microsoft.com/office/drawing/2014/main" id="{7B6F6BB1-23B9-4481-B45E-FD268BB0880A}"/>
              </a:ext>
            </a:extLst>
          </p:cNvPr>
          <p:cNvSpPr/>
          <p:nvPr/>
        </p:nvSpPr>
        <p:spPr bwMode="auto">
          <a:xfrm>
            <a:off x="7003257" y="3099659"/>
            <a:ext cx="1868488" cy="427038"/>
          </a:xfrm>
          <a:custGeom>
            <a:avLst/>
            <a:gdLst>
              <a:gd name="T0" fmla="*/ 1868488 w 21600"/>
              <a:gd name="T1" fmla="*/ 427038 h 21600"/>
              <a:gd name="T2" fmla="*/ 1868488 w 21600"/>
              <a:gd name="T3" fmla="*/ 427038 h 21600"/>
              <a:gd name="T4" fmla="*/ 1868488 w 21600"/>
              <a:gd name="T5" fmla="*/ 427038 h 21600"/>
              <a:gd name="T6" fmla="*/ 1868488 w 21600"/>
              <a:gd name="T7" fmla="*/ 4270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chemeClr val="bg1">
                <a:lumMod val="75000"/>
              </a:schemeClr>
            </a:solidFill>
            <a:prstDash val="lgDash"/>
            <a:miter lim="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35719" tIns="35719" rIns="35719" bIns="35719" anchor="ctr"/>
          <a:lstStyle/>
          <a:p>
            <a:endParaRPr lang="id-ID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文本框 7">
            <a:extLst>
              <a:ext uri="{FF2B5EF4-FFF2-40B4-BE49-F238E27FC236}">
                <a16:creationId xmlns:a16="http://schemas.microsoft.com/office/drawing/2014/main" id="{E0ABF3E7-CF2D-4FA5-A327-9A5340F16E87}"/>
              </a:ext>
            </a:extLst>
          </p:cNvPr>
          <p:cNvSpPr txBox="1"/>
          <p:nvPr/>
        </p:nvSpPr>
        <p:spPr>
          <a:xfrm>
            <a:off x="11066230" y="6565612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02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K:\PPT传包图网\12月PPT\商务图\1VIP\5f85702f20556.jpg5f85702f2055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5" y="0"/>
            <a:ext cx="12192000" cy="694817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696405" y="641938"/>
            <a:ext cx="10799189" cy="5592174"/>
          </a:xfrm>
          <a:prstGeom prst="rect">
            <a:avLst/>
          </a:pr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07565" y="2189696"/>
            <a:ext cx="254317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15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190295" y="2057495"/>
            <a:ext cx="44919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Présentation du cahier du charge 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文本框 7">
            <a:extLst>
              <a:ext uri="{FF2B5EF4-FFF2-40B4-BE49-F238E27FC236}">
                <a16:creationId xmlns:a16="http://schemas.microsoft.com/office/drawing/2014/main" id="{3156C0A5-BF6F-4320-9CA8-8CB6C3E8F746}"/>
              </a:ext>
            </a:extLst>
          </p:cNvPr>
          <p:cNvSpPr txBox="1"/>
          <p:nvPr/>
        </p:nvSpPr>
        <p:spPr>
          <a:xfrm>
            <a:off x="11066230" y="6565612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245">
            <a:extLst>
              <a:ext uri="{FF2B5EF4-FFF2-40B4-BE49-F238E27FC236}">
                <a16:creationId xmlns:a16="http://schemas.microsoft.com/office/drawing/2014/main" id="{639A206B-6AF0-46BB-80C6-C9A8A4D3C5A6}"/>
              </a:ext>
            </a:extLst>
          </p:cNvPr>
          <p:cNvGraphicFramePr>
            <a:graphicFrameLocks/>
          </p:cNvGraphicFramePr>
          <p:nvPr/>
        </p:nvGraphicFramePr>
        <p:xfrm>
          <a:off x="1904571" y="1886546"/>
          <a:ext cx="3502819" cy="3503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557" name="Shape 248">
            <a:extLst>
              <a:ext uri="{FF2B5EF4-FFF2-40B4-BE49-F238E27FC236}">
                <a16:creationId xmlns:a16="http://schemas.microsoft.com/office/drawing/2014/main" id="{17BAEF68-B257-4CEE-9761-3498432387E9}"/>
              </a:ext>
            </a:extLst>
          </p:cNvPr>
          <p:cNvSpPr>
            <a:spLocks/>
          </p:cNvSpPr>
          <p:nvPr/>
        </p:nvSpPr>
        <p:spPr bwMode="auto">
          <a:xfrm>
            <a:off x="1741059" y="1700808"/>
            <a:ext cx="3829844" cy="3875088"/>
          </a:xfrm>
          <a:custGeom>
            <a:avLst/>
            <a:gdLst>
              <a:gd name="T0" fmla="*/ 3829845 w 21600"/>
              <a:gd name="T1" fmla="*/ 3875485 h 21600"/>
              <a:gd name="T2" fmla="*/ 3829845 w 21600"/>
              <a:gd name="T3" fmla="*/ 3875485 h 21600"/>
              <a:gd name="T4" fmla="*/ 3829845 w 21600"/>
              <a:gd name="T5" fmla="*/ 3875485 h 21600"/>
              <a:gd name="T6" fmla="*/ 3829845 w 21600"/>
              <a:gd name="T7" fmla="*/ 3875485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2661" y="3455"/>
                </a:moveTo>
                <a:cubicBezTo>
                  <a:pt x="13294" y="3438"/>
                  <a:pt x="13928" y="3463"/>
                  <a:pt x="14555" y="3494"/>
                </a:cubicBezTo>
                <a:cubicBezTo>
                  <a:pt x="15136" y="3522"/>
                  <a:pt x="15720" y="3557"/>
                  <a:pt x="16285" y="3747"/>
                </a:cubicBezTo>
                <a:cubicBezTo>
                  <a:pt x="16700" y="3887"/>
                  <a:pt x="17087" y="4113"/>
                  <a:pt x="17345" y="4464"/>
                </a:cubicBezTo>
                <a:cubicBezTo>
                  <a:pt x="17592" y="4800"/>
                  <a:pt x="17689" y="5213"/>
                  <a:pt x="17765" y="5621"/>
                </a:cubicBezTo>
                <a:cubicBezTo>
                  <a:pt x="18214" y="8040"/>
                  <a:pt x="18041" y="10525"/>
                  <a:pt x="17356" y="12889"/>
                </a:cubicBezTo>
                <a:cubicBezTo>
                  <a:pt x="17064" y="13899"/>
                  <a:pt x="16678" y="14880"/>
                  <a:pt x="16208" y="15813"/>
                </a:cubicBezTo>
                <a:cubicBezTo>
                  <a:pt x="15745" y="16732"/>
                  <a:pt x="15197" y="17608"/>
                  <a:pt x="14503" y="18382"/>
                </a:cubicBezTo>
                <a:cubicBezTo>
                  <a:pt x="14172" y="18750"/>
                  <a:pt x="13798" y="19099"/>
                  <a:pt x="13316" y="19228"/>
                </a:cubicBezTo>
                <a:cubicBezTo>
                  <a:pt x="12909" y="19336"/>
                  <a:pt x="12485" y="19271"/>
                  <a:pt x="12077" y="19169"/>
                </a:cubicBezTo>
                <a:cubicBezTo>
                  <a:pt x="11507" y="19027"/>
                  <a:pt x="10965" y="18820"/>
                  <a:pt x="10440" y="18578"/>
                </a:cubicBezTo>
                <a:cubicBezTo>
                  <a:pt x="9902" y="18330"/>
                  <a:pt x="9381" y="18044"/>
                  <a:pt x="8874" y="17736"/>
                </a:cubicBezTo>
                <a:cubicBezTo>
                  <a:pt x="7815" y="17091"/>
                  <a:pt x="6802" y="16343"/>
                  <a:pt x="5897" y="15481"/>
                </a:cubicBezTo>
                <a:cubicBezTo>
                  <a:pt x="5071" y="14693"/>
                  <a:pt x="4338" y="13815"/>
                  <a:pt x="3697" y="12885"/>
                </a:cubicBezTo>
                <a:cubicBezTo>
                  <a:pt x="3048" y="11944"/>
                  <a:pt x="2488" y="10943"/>
                  <a:pt x="2115" y="9857"/>
                </a:cubicBezTo>
                <a:cubicBezTo>
                  <a:pt x="1981" y="9465"/>
                  <a:pt x="1872" y="9054"/>
                  <a:pt x="1948" y="8647"/>
                </a:cubicBezTo>
                <a:cubicBezTo>
                  <a:pt x="2021" y="8256"/>
                  <a:pt x="2253" y="7922"/>
                  <a:pt x="2519" y="7625"/>
                </a:cubicBezTo>
                <a:cubicBezTo>
                  <a:pt x="3158" y="6910"/>
                  <a:pt x="3961" y="6398"/>
                  <a:pt x="4784" y="5923"/>
                </a:cubicBezTo>
                <a:cubicBezTo>
                  <a:pt x="6059" y="5186"/>
                  <a:pt x="7407" y="4517"/>
                  <a:pt x="8832" y="4078"/>
                </a:cubicBezTo>
                <a:cubicBezTo>
                  <a:pt x="10075" y="3695"/>
                  <a:pt x="11379" y="3490"/>
                  <a:pt x="12661" y="3455"/>
                </a:cubicBezTo>
                <a:close/>
                <a:moveTo>
                  <a:pt x="12407" y="4487"/>
                </a:moveTo>
                <a:cubicBezTo>
                  <a:pt x="11303" y="4517"/>
                  <a:pt x="10182" y="4693"/>
                  <a:pt x="9111" y="5022"/>
                </a:cubicBezTo>
                <a:cubicBezTo>
                  <a:pt x="7884" y="5400"/>
                  <a:pt x="6723" y="5976"/>
                  <a:pt x="5625" y="6611"/>
                </a:cubicBezTo>
                <a:cubicBezTo>
                  <a:pt x="4916" y="7020"/>
                  <a:pt x="4224" y="7462"/>
                  <a:pt x="3674" y="8077"/>
                </a:cubicBezTo>
                <a:cubicBezTo>
                  <a:pt x="3445" y="8333"/>
                  <a:pt x="3245" y="8621"/>
                  <a:pt x="3182" y="8957"/>
                </a:cubicBezTo>
                <a:cubicBezTo>
                  <a:pt x="3116" y="9308"/>
                  <a:pt x="3210" y="9661"/>
                  <a:pt x="3326" y="9998"/>
                </a:cubicBezTo>
                <a:cubicBezTo>
                  <a:pt x="3647" y="10934"/>
                  <a:pt x="4130" y="11796"/>
                  <a:pt x="4688" y="12606"/>
                </a:cubicBezTo>
                <a:cubicBezTo>
                  <a:pt x="5241" y="13407"/>
                  <a:pt x="5871" y="14163"/>
                  <a:pt x="6583" y="14841"/>
                </a:cubicBezTo>
                <a:cubicBezTo>
                  <a:pt x="7362" y="15584"/>
                  <a:pt x="8234" y="16230"/>
                  <a:pt x="9146" y="16785"/>
                </a:cubicBezTo>
                <a:cubicBezTo>
                  <a:pt x="9582" y="17050"/>
                  <a:pt x="10031" y="17296"/>
                  <a:pt x="10494" y="17510"/>
                </a:cubicBezTo>
                <a:cubicBezTo>
                  <a:pt x="10947" y="17719"/>
                  <a:pt x="11414" y="17895"/>
                  <a:pt x="11905" y="18018"/>
                </a:cubicBezTo>
                <a:cubicBezTo>
                  <a:pt x="12256" y="18105"/>
                  <a:pt x="12621" y="18162"/>
                  <a:pt x="12971" y="18069"/>
                </a:cubicBezTo>
                <a:cubicBezTo>
                  <a:pt x="13386" y="17958"/>
                  <a:pt x="13709" y="17658"/>
                  <a:pt x="13994" y="17341"/>
                </a:cubicBezTo>
                <a:cubicBezTo>
                  <a:pt x="14592" y="16675"/>
                  <a:pt x="15063" y="15920"/>
                  <a:pt x="15461" y="15129"/>
                </a:cubicBezTo>
                <a:cubicBezTo>
                  <a:pt x="15866" y="14325"/>
                  <a:pt x="16199" y="13480"/>
                  <a:pt x="16451" y="12611"/>
                </a:cubicBezTo>
                <a:cubicBezTo>
                  <a:pt x="17041" y="10575"/>
                  <a:pt x="17190" y="8434"/>
                  <a:pt x="16803" y="6351"/>
                </a:cubicBezTo>
                <a:cubicBezTo>
                  <a:pt x="16738" y="5999"/>
                  <a:pt x="16654" y="5644"/>
                  <a:pt x="16442" y="5354"/>
                </a:cubicBezTo>
                <a:cubicBezTo>
                  <a:pt x="16220" y="5052"/>
                  <a:pt x="15886" y="4858"/>
                  <a:pt x="15528" y="4738"/>
                </a:cubicBezTo>
                <a:cubicBezTo>
                  <a:pt x="15041" y="4574"/>
                  <a:pt x="14539" y="4545"/>
                  <a:pt x="14039" y="4520"/>
                </a:cubicBezTo>
                <a:cubicBezTo>
                  <a:pt x="13499" y="4494"/>
                  <a:pt x="12952" y="4472"/>
                  <a:pt x="12407" y="448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25400" tIns="25400" rIns="25400" bIns="25400" anchor="ctr"/>
          <a:lstStyle/>
          <a:p>
            <a:pPr defTabSz="41275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100" baseline="55000" dirty="0">
              <a:solidFill>
                <a:srgbClr val="696B6B"/>
              </a:solidFill>
              <a:cs typeface="+mn-ea"/>
              <a:sym typeface="+mn-lt"/>
            </a:endParaRPr>
          </a:p>
        </p:txBody>
      </p:sp>
      <p:sp>
        <p:nvSpPr>
          <p:cNvPr id="249" name="Shape 249">
            <a:extLst>
              <a:ext uri="{FF2B5EF4-FFF2-40B4-BE49-F238E27FC236}">
                <a16:creationId xmlns:a16="http://schemas.microsoft.com/office/drawing/2014/main" id="{35B1290C-9392-4481-8622-20EEE313B7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6265" y="3407272"/>
            <a:ext cx="1798638" cy="512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25400" tIns="25400" rIns="25400" bIns="25400" anchor="ctr">
            <a:spAutoFit/>
          </a:bodyPr>
          <a:lstStyle>
            <a:lvl1pPr algn="ctr">
              <a:defRPr sz="3000" b="1" cap="all" spc="299" baseline="0">
                <a:solidFill>
                  <a:srgbClr val="292B3A"/>
                </a:solidFill>
              </a:defRPr>
            </a:lvl1pPr>
          </a:lstStyle>
          <a:p>
            <a:pPr defTabSz="412750" hangingPunct="0">
              <a:defRPr/>
            </a:pPr>
            <a:r>
              <a:rPr lang="fr-FR" sz="1500" kern="0" spc="150" dirty="0">
                <a:cs typeface="+mn-ea"/>
                <a:sym typeface="+mn-lt"/>
              </a:rPr>
              <a:t>CONTEXTE DU PROJET</a:t>
            </a:r>
            <a:endParaRPr sz="1500" kern="0" spc="150" dirty="0">
              <a:cs typeface="+mn-ea"/>
              <a:sym typeface="+mn-lt"/>
            </a:endParaRPr>
          </a:p>
        </p:txBody>
      </p:sp>
      <p:sp>
        <p:nvSpPr>
          <p:cNvPr id="23559" name="Shape 250">
            <a:extLst>
              <a:ext uri="{FF2B5EF4-FFF2-40B4-BE49-F238E27FC236}">
                <a16:creationId xmlns:a16="http://schemas.microsoft.com/office/drawing/2014/main" id="{4D273842-8729-4B41-AB0E-D8EDF3AEDF90}"/>
              </a:ext>
            </a:extLst>
          </p:cNvPr>
          <p:cNvSpPr>
            <a:spLocks/>
          </p:cNvSpPr>
          <p:nvPr/>
        </p:nvSpPr>
        <p:spPr bwMode="auto">
          <a:xfrm>
            <a:off x="4493784" y="1973065"/>
            <a:ext cx="1585913" cy="486569"/>
          </a:xfrm>
          <a:custGeom>
            <a:avLst/>
            <a:gdLst>
              <a:gd name="T0" fmla="*/ 1585639 w 21600"/>
              <a:gd name="T1" fmla="*/ 485825 h 21546"/>
              <a:gd name="T2" fmla="*/ 1585639 w 21600"/>
              <a:gd name="T3" fmla="*/ 485825 h 21546"/>
              <a:gd name="T4" fmla="*/ 1585639 w 21600"/>
              <a:gd name="T5" fmla="*/ 485825 h 21546"/>
              <a:gd name="T6" fmla="*/ 1585639 w 21600"/>
              <a:gd name="T7" fmla="*/ 485825 h 21546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546" extrusionOk="0">
                <a:moveTo>
                  <a:pt x="0" y="21546"/>
                </a:moveTo>
                <a:cubicBezTo>
                  <a:pt x="1117" y="18020"/>
                  <a:pt x="2217" y="14439"/>
                  <a:pt x="3299" y="10804"/>
                </a:cubicBezTo>
                <a:cubicBezTo>
                  <a:pt x="3841" y="8986"/>
                  <a:pt x="4379" y="7154"/>
                  <a:pt x="4949" y="5433"/>
                </a:cubicBezTo>
                <a:cubicBezTo>
                  <a:pt x="5499" y="3776"/>
                  <a:pt x="6085" y="2211"/>
                  <a:pt x="6778" y="1279"/>
                </a:cubicBezTo>
                <a:cubicBezTo>
                  <a:pt x="7393" y="452"/>
                  <a:pt x="8059" y="171"/>
                  <a:pt x="8723" y="62"/>
                </a:cubicBezTo>
                <a:cubicBezTo>
                  <a:pt x="9430" y="-54"/>
                  <a:pt x="10139" y="21"/>
                  <a:pt x="10847" y="62"/>
                </a:cubicBezTo>
                <a:cubicBezTo>
                  <a:pt x="12262" y="145"/>
                  <a:pt x="13678" y="93"/>
                  <a:pt x="15094" y="62"/>
                </a:cubicBezTo>
                <a:cubicBezTo>
                  <a:pt x="17263" y="14"/>
                  <a:pt x="19431" y="14"/>
                  <a:pt x="21600" y="62"/>
                </a:cubicBezTo>
              </a:path>
            </a:pathLst>
          </a:custGeom>
          <a:noFill/>
          <a:ln w="38100">
            <a:solidFill>
              <a:srgbClr val="B4B8B8"/>
            </a:solidFill>
            <a:prstDash val="sysDot"/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25400" tIns="25400" rIns="25400" bIns="25400" anchor="ctr"/>
          <a:lstStyle/>
          <a:p>
            <a:pPr defTabSz="41275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100" baseline="55000">
              <a:solidFill>
                <a:srgbClr val="696B6B"/>
              </a:solidFill>
              <a:cs typeface="+mn-ea"/>
              <a:sym typeface="+mn-lt"/>
            </a:endParaRPr>
          </a:p>
        </p:txBody>
      </p:sp>
      <p:sp>
        <p:nvSpPr>
          <p:cNvPr id="23560" name="Shape 251">
            <a:extLst>
              <a:ext uri="{FF2B5EF4-FFF2-40B4-BE49-F238E27FC236}">
                <a16:creationId xmlns:a16="http://schemas.microsoft.com/office/drawing/2014/main" id="{B5ED56FE-8AD5-48C9-9850-CF6D6B502405}"/>
              </a:ext>
            </a:extLst>
          </p:cNvPr>
          <p:cNvSpPr>
            <a:spLocks/>
          </p:cNvSpPr>
          <p:nvPr/>
        </p:nvSpPr>
        <p:spPr bwMode="auto">
          <a:xfrm>
            <a:off x="917146" y="2870002"/>
            <a:ext cx="1293019" cy="411163"/>
          </a:xfrm>
          <a:custGeom>
            <a:avLst/>
            <a:gdLst>
              <a:gd name="T0" fmla="*/ 1293172 w 21600"/>
              <a:gd name="T1" fmla="*/ 411345 h 21522"/>
              <a:gd name="T2" fmla="*/ 1293172 w 21600"/>
              <a:gd name="T3" fmla="*/ 411345 h 21522"/>
              <a:gd name="T4" fmla="*/ 1293172 w 21600"/>
              <a:gd name="T5" fmla="*/ 411345 h 21522"/>
              <a:gd name="T6" fmla="*/ 1293172 w 21600"/>
              <a:gd name="T7" fmla="*/ 411345 h 21522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522" extrusionOk="0">
                <a:moveTo>
                  <a:pt x="21600" y="21522"/>
                </a:moveTo>
                <a:cubicBezTo>
                  <a:pt x="20437" y="17999"/>
                  <a:pt x="19292" y="14415"/>
                  <a:pt x="18168" y="10771"/>
                </a:cubicBezTo>
                <a:cubicBezTo>
                  <a:pt x="17605" y="8948"/>
                  <a:pt x="17048" y="7110"/>
                  <a:pt x="16452" y="5395"/>
                </a:cubicBezTo>
                <a:cubicBezTo>
                  <a:pt x="15928" y="3889"/>
                  <a:pt x="15372" y="2471"/>
                  <a:pt x="14725" y="1548"/>
                </a:cubicBezTo>
                <a:cubicBezTo>
                  <a:pt x="13584" y="-78"/>
                  <a:pt x="12302" y="-14"/>
                  <a:pt x="11052" y="19"/>
                </a:cubicBezTo>
                <a:cubicBezTo>
                  <a:pt x="9824" y="52"/>
                  <a:pt x="8596" y="33"/>
                  <a:pt x="7368" y="19"/>
                </a:cubicBezTo>
                <a:cubicBezTo>
                  <a:pt x="4912" y="-7"/>
                  <a:pt x="2456" y="-7"/>
                  <a:pt x="0" y="19"/>
                </a:cubicBezTo>
              </a:path>
            </a:pathLst>
          </a:custGeom>
          <a:noFill/>
          <a:ln w="38100">
            <a:solidFill>
              <a:srgbClr val="B4B8B8"/>
            </a:solidFill>
            <a:prstDash val="sysDot"/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25400" tIns="25400" rIns="25400" bIns="25400" anchor="ctr"/>
          <a:lstStyle/>
          <a:p>
            <a:pPr defTabSz="41275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100" baseline="55000">
              <a:solidFill>
                <a:srgbClr val="696B6B"/>
              </a:solidFill>
              <a:cs typeface="+mn-ea"/>
              <a:sym typeface="+mn-lt"/>
            </a:endParaRPr>
          </a:p>
        </p:txBody>
      </p:sp>
      <p:sp>
        <p:nvSpPr>
          <p:cNvPr id="23561" name="Shape 252">
            <a:extLst>
              <a:ext uri="{FF2B5EF4-FFF2-40B4-BE49-F238E27FC236}">
                <a16:creationId xmlns:a16="http://schemas.microsoft.com/office/drawing/2014/main" id="{CDEFD3A2-0FDF-40F1-97B3-5182A5FFB6C3}"/>
              </a:ext>
            </a:extLst>
          </p:cNvPr>
          <p:cNvSpPr>
            <a:spLocks/>
          </p:cNvSpPr>
          <p:nvPr/>
        </p:nvSpPr>
        <p:spPr bwMode="auto">
          <a:xfrm>
            <a:off x="1679940" y="1882577"/>
            <a:ext cx="1626394" cy="631031"/>
          </a:xfrm>
          <a:custGeom>
            <a:avLst/>
            <a:gdLst>
              <a:gd name="T0" fmla="*/ 1626191 w 21600"/>
              <a:gd name="T1" fmla="*/ 630470 h 21596"/>
              <a:gd name="T2" fmla="*/ 1626191 w 21600"/>
              <a:gd name="T3" fmla="*/ 630470 h 21596"/>
              <a:gd name="T4" fmla="*/ 1626191 w 21600"/>
              <a:gd name="T5" fmla="*/ 630470 h 21596"/>
              <a:gd name="T6" fmla="*/ 1626191 w 21600"/>
              <a:gd name="T7" fmla="*/ 630470 h 21596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596" extrusionOk="0">
                <a:moveTo>
                  <a:pt x="21600" y="21596"/>
                </a:moveTo>
                <a:cubicBezTo>
                  <a:pt x="20196" y="18021"/>
                  <a:pt x="18800" y="14422"/>
                  <a:pt x="17414" y="10800"/>
                </a:cubicBezTo>
                <a:cubicBezTo>
                  <a:pt x="16721" y="8990"/>
                  <a:pt x="16030" y="7173"/>
                  <a:pt x="15321" y="5403"/>
                </a:cubicBezTo>
                <a:cubicBezTo>
                  <a:pt x="14654" y="3737"/>
                  <a:pt x="13959" y="2093"/>
                  <a:pt x="13104" y="1149"/>
                </a:cubicBezTo>
                <a:cubicBezTo>
                  <a:pt x="12107" y="49"/>
                  <a:pt x="11003" y="14"/>
                  <a:pt x="9921" y="5"/>
                </a:cubicBezTo>
                <a:cubicBezTo>
                  <a:pt x="8818" y="-4"/>
                  <a:pt x="7716" y="1"/>
                  <a:pt x="6614" y="5"/>
                </a:cubicBezTo>
                <a:cubicBezTo>
                  <a:pt x="4409" y="12"/>
                  <a:pt x="2205" y="12"/>
                  <a:pt x="0" y="5"/>
                </a:cubicBezTo>
              </a:path>
            </a:pathLst>
          </a:custGeom>
          <a:noFill/>
          <a:ln w="38100">
            <a:solidFill>
              <a:srgbClr val="B4B8B8"/>
            </a:solidFill>
            <a:prstDash val="sysDot"/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25400" tIns="25400" rIns="25400" bIns="25400" anchor="ctr"/>
          <a:lstStyle/>
          <a:p>
            <a:pPr defTabSz="41275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100" baseline="55000">
              <a:solidFill>
                <a:srgbClr val="696B6B"/>
              </a:solidFill>
              <a:cs typeface="+mn-ea"/>
              <a:sym typeface="+mn-lt"/>
            </a:endParaRPr>
          </a:p>
        </p:txBody>
      </p:sp>
      <p:sp>
        <p:nvSpPr>
          <p:cNvPr id="23562" name="Shape 253">
            <a:extLst>
              <a:ext uri="{FF2B5EF4-FFF2-40B4-BE49-F238E27FC236}">
                <a16:creationId xmlns:a16="http://schemas.microsoft.com/office/drawing/2014/main" id="{76A8373B-1B1A-42AB-8281-037AD6AA18A0}"/>
              </a:ext>
            </a:extLst>
          </p:cNvPr>
          <p:cNvSpPr>
            <a:spLocks/>
          </p:cNvSpPr>
          <p:nvPr/>
        </p:nvSpPr>
        <p:spPr bwMode="auto">
          <a:xfrm>
            <a:off x="919527" y="4252715"/>
            <a:ext cx="1754982" cy="785813"/>
          </a:xfrm>
          <a:custGeom>
            <a:avLst/>
            <a:gdLst>
              <a:gd name="T0" fmla="*/ 1754347 w 21600"/>
              <a:gd name="T1" fmla="*/ 785506 h 21583"/>
              <a:gd name="T2" fmla="*/ 1754347 w 21600"/>
              <a:gd name="T3" fmla="*/ 785506 h 21583"/>
              <a:gd name="T4" fmla="*/ 1754347 w 21600"/>
              <a:gd name="T5" fmla="*/ 785506 h 21583"/>
              <a:gd name="T6" fmla="*/ 1754347 w 21600"/>
              <a:gd name="T7" fmla="*/ 785506 h 21583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583" extrusionOk="0">
                <a:moveTo>
                  <a:pt x="21600" y="0"/>
                </a:moveTo>
                <a:cubicBezTo>
                  <a:pt x="19997" y="3610"/>
                  <a:pt x="18386" y="7203"/>
                  <a:pt x="16769" y="10781"/>
                </a:cubicBezTo>
                <a:cubicBezTo>
                  <a:pt x="15960" y="12571"/>
                  <a:pt x="15150" y="14356"/>
                  <a:pt x="14353" y="16172"/>
                </a:cubicBezTo>
                <a:cubicBezTo>
                  <a:pt x="13626" y="17831"/>
                  <a:pt x="12894" y="19541"/>
                  <a:pt x="11944" y="20493"/>
                </a:cubicBezTo>
                <a:cubicBezTo>
                  <a:pt x="11024" y="21415"/>
                  <a:pt x="9999" y="21525"/>
                  <a:pt x="8992" y="21563"/>
                </a:cubicBezTo>
                <a:cubicBezTo>
                  <a:pt x="8011" y="21600"/>
                  <a:pt x="7029" y="21578"/>
                  <a:pt x="6047" y="21563"/>
                </a:cubicBezTo>
                <a:cubicBezTo>
                  <a:pt x="4031" y="21532"/>
                  <a:pt x="2016" y="21532"/>
                  <a:pt x="0" y="21563"/>
                </a:cubicBezTo>
              </a:path>
            </a:pathLst>
          </a:custGeom>
          <a:noFill/>
          <a:ln w="38100">
            <a:solidFill>
              <a:srgbClr val="B4B8B8"/>
            </a:solidFill>
            <a:prstDash val="sysDot"/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25400" tIns="25400" rIns="25400" bIns="25400" anchor="ctr"/>
          <a:lstStyle/>
          <a:p>
            <a:pPr defTabSz="41275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100" baseline="55000">
              <a:solidFill>
                <a:srgbClr val="696B6B"/>
              </a:solidFill>
              <a:cs typeface="+mn-ea"/>
              <a:sym typeface="+mn-lt"/>
            </a:endParaRPr>
          </a:p>
        </p:txBody>
      </p:sp>
      <p:sp>
        <p:nvSpPr>
          <p:cNvPr id="23563" name="Shape 254">
            <a:extLst>
              <a:ext uri="{FF2B5EF4-FFF2-40B4-BE49-F238E27FC236}">
                <a16:creationId xmlns:a16="http://schemas.microsoft.com/office/drawing/2014/main" id="{9735B8B9-8341-4782-A584-2B611623D733}"/>
              </a:ext>
            </a:extLst>
          </p:cNvPr>
          <p:cNvSpPr>
            <a:spLocks/>
          </p:cNvSpPr>
          <p:nvPr/>
        </p:nvSpPr>
        <p:spPr bwMode="auto">
          <a:xfrm>
            <a:off x="4516009" y="4549577"/>
            <a:ext cx="1564481" cy="484188"/>
          </a:xfrm>
          <a:custGeom>
            <a:avLst/>
            <a:gdLst>
              <a:gd name="T0" fmla="*/ 1563888 w 21600"/>
              <a:gd name="T1" fmla="*/ 484004 h 21369"/>
              <a:gd name="T2" fmla="*/ 1563888 w 21600"/>
              <a:gd name="T3" fmla="*/ 484004 h 21369"/>
              <a:gd name="T4" fmla="*/ 1563888 w 21600"/>
              <a:gd name="T5" fmla="*/ 484004 h 21369"/>
              <a:gd name="T6" fmla="*/ 1563888 w 21600"/>
              <a:gd name="T7" fmla="*/ 484004 h 2136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369" extrusionOk="0">
                <a:moveTo>
                  <a:pt x="0" y="0"/>
                </a:moveTo>
                <a:cubicBezTo>
                  <a:pt x="1133" y="3482"/>
                  <a:pt x="2245" y="7035"/>
                  <a:pt x="3334" y="10657"/>
                </a:cubicBezTo>
                <a:cubicBezTo>
                  <a:pt x="3879" y="12468"/>
                  <a:pt x="4418" y="14298"/>
                  <a:pt x="5001" y="15986"/>
                </a:cubicBezTo>
                <a:cubicBezTo>
                  <a:pt x="5532" y="17524"/>
                  <a:pt x="6102" y="18948"/>
                  <a:pt x="6759" y="19871"/>
                </a:cubicBezTo>
                <a:cubicBezTo>
                  <a:pt x="7990" y="21600"/>
                  <a:pt x="9367" y="21401"/>
                  <a:pt x="10708" y="21314"/>
                </a:cubicBezTo>
                <a:cubicBezTo>
                  <a:pt x="12054" y="21227"/>
                  <a:pt x="13401" y="21280"/>
                  <a:pt x="14748" y="21314"/>
                </a:cubicBezTo>
                <a:cubicBezTo>
                  <a:pt x="17032" y="21371"/>
                  <a:pt x="19316" y="21371"/>
                  <a:pt x="21600" y="21314"/>
                </a:cubicBezTo>
              </a:path>
            </a:pathLst>
          </a:custGeom>
          <a:noFill/>
          <a:ln w="38100">
            <a:solidFill>
              <a:srgbClr val="B4B8B8"/>
            </a:solidFill>
            <a:prstDash val="sysDot"/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25400" tIns="25400" rIns="25400" bIns="25400" anchor="ctr"/>
          <a:lstStyle/>
          <a:p>
            <a:pPr defTabSz="41275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100" baseline="55000">
              <a:solidFill>
                <a:srgbClr val="696B6B"/>
              </a:solidFill>
              <a:cs typeface="+mn-ea"/>
              <a:sym typeface="+mn-lt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3A017B7B-F1D3-43A5-8E37-C00347EC9A40}"/>
              </a:ext>
            </a:extLst>
          </p:cNvPr>
          <p:cNvSpPr txBox="1">
            <a:spLocks/>
          </p:cNvSpPr>
          <p:nvPr/>
        </p:nvSpPr>
        <p:spPr bwMode="auto">
          <a:xfrm>
            <a:off x="7303063" y="1784184"/>
            <a:ext cx="4897437" cy="194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defRPr sz="2800"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685800" indent="-22860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defRPr sz="1200"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4pPr>
            <a:lvl5pPr marL="2057400" indent="-22860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fr-FR" sz="1400" b="0" dirty="0">
                <a:solidFill>
                  <a:srgbClr val="000000"/>
                </a:solidFill>
                <a:effectLst/>
                <a:latin typeface="CenturySchoolbook"/>
              </a:rPr>
              <a:t>incidents regrettables se multiplient : file d’attente trop importante, désorganisation du service entre la salle et la cuisine,</a:t>
            </a:r>
            <a:br>
              <a:rPr lang="fr-FR" sz="1400" b="0" dirty="0">
                <a:solidFill>
                  <a:srgbClr val="000000"/>
                </a:solidFill>
                <a:effectLst/>
                <a:latin typeface="CenturySchoolbook"/>
              </a:rPr>
            </a:br>
            <a:r>
              <a:rPr lang="fr-FR" sz="1400" b="0" dirty="0">
                <a:solidFill>
                  <a:srgbClr val="000000"/>
                </a:solidFill>
                <a:effectLst/>
                <a:latin typeface="CenturySchoolbook"/>
              </a:rPr>
              <a:t>manque de matériel pour servir</a:t>
            </a:r>
            <a:r>
              <a:rPr lang="fr-FR" sz="1400" dirty="0"/>
              <a:t> </a:t>
            </a:r>
            <a:br>
              <a:rPr lang="fr-FR" sz="1400" dirty="0"/>
            </a:br>
            <a:endParaRPr lang="en-US" altLang="zh-CN" sz="1400" b="1" dirty="0">
              <a:solidFill>
                <a:srgbClr val="1F1F1F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279DF4AB-A68B-4CB6-AA96-2D477203B3D2}"/>
              </a:ext>
            </a:extLst>
          </p:cNvPr>
          <p:cNvSpPr txBox="1">
            <a:spLocks/>
          </p:cNvSpPr>
          <p:nvPr/>
        </p:nvSpPr>
        <p:spPr bwMode="auto">
          <a:xfrm>
            <a:off x="7310264" y="2912226"/>
            <a:ext cx="4897437" cy="194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defRPr sz="2800"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685800" indent="-22860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defRPr sz="1200"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4pPr>
            <a:lvl5pPr marL="2057400" indent="-22860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defRPr sz="1000">
                <a:solidFill>
                  <a:srgbClr val="000000"/>
                </a:solidFill>
                <a:latin typeface="Open Sans" panose="020B0606030504020204" pitchFamily="34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fr-FR" altLang="zh-CN" sz="1400" dirty="0">
                <a:solidFill>
                  <a:srgbClr val="1F1F1F"/>
                </a:solidFill>
                <a:latin typeface="Calibri" panose="020F0502020204030204" pitchFamily="34" charset="0"/>
                <a:cs typeface="Calibri" panose="020F0502020204030204" pitchFamily="34" charset="0"/>
                <a:sym typeface="+mn-lt"/>
              </a:rPr>
              <a:t>pour améliorer l’accueil du public, le remplissage des salles, la gestion des réservations et l’organisation du travail en cuisine.</a:t>
            </a:r>
            <a:endParaRPr lang="en-US" altLang="zh-CN" sz="1400" dirty="0">
              <a:solidFill>
                <a:srgbClr val="1F1F1F"/>
              </a:solidFill>
              <a:latin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grpSp>
        <p:nvGrpSpPr>
          <p:cNvPr id="25" name="Group 18">
            <a:extLst>
              <a:ext uri="{FF2B5EF4-FFF2-40B4-BE49-F238E27FC236}">
                <a16:creationId xmlns:a16="http://schemas.microsoft.com/office/drawing/2014/main" id="{3B786035-6327-4C26-A0A6-0C09D7E6FE23}"/>
              </a:ext>
            </a:extLst>
          </p:cNvPr>
          <p:cNvGrpSpPr>
            <a:grpSpLocks/>
          </p:cNvGrpSpPr>
          <p:nvPr/>
        </p:nvGrpSpPr>
        <p:grpSpPr bwMode="auto">
          <a:xfrm>
            <a:off x="7310264" y="3569762"/>
            <a:ext cx="4357126" cy="800219"/>
            <a:chOff x="6095998" y="1145414"/>
            <a:chExt cx="4357076" cy="800430"/>
          </a:xfrm>
        </p:grpSpPr>
        <p:sp>
          <p:nvSpPr>
            <p:cNvPr id="26" name="TextBox 20">
              <a:extLst>
                <a:ext uri="{FF2B5EF4-FFF2-40B4-BE49-F238E27FC236}">
                  <a16:creationId xmlns:a16="http://schemas.microsoft.com/office/drawing/2014/main" id="{3298C719-4E1A-4668-A60A-CA5C40DF69DD}"/>
                </a:ext>
              </a:extLst>
            </p:cNvPr>
            <p:cNvSpPr txBox="1"/>
            <p:nvPr/>
          </p:nvSpPr>
          <p:spPr>
            <a:xfrm>
              <a:off x="6095998" y="1145414"/>
              <a:ext cx="4357076" cy="80043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defTabSz="914330">
                <a:defRPr/>
              </a:pPr>
              <a:r>
                <a:rPr lang="fr-FR" b="1" dirty="0">
                  <a:solidFill>
                    <a:srgbClr val="00B050"/>
                  </a:solidFill>
                  <a:cs typeface="+mn-ea"/>
                </a:rPr>
                <a:t>Le directeur du restaurant a décidé d’investir </a:t>
              </a:r>
              <a:br>
                <a:rPr lang="fr-FR" sz="1600" dirty="0"/>
              </a:br>
              <a:endParaRPr lang="en-US" sz="1600" b="1" dirty="0">
                <a:solidFill>
                  <a:srgbClr val="1F1F1F"/>
                </a:solidFill>
                <a:cs typeface="+mn-ea"/>
                <a:sym typeface="+mn-lt"/>
              </a:endParaRPr>
            </a:p>
          </p:txBody>
        </p:sp>
        <p:sp>
          <p:nvSpPr>
            <p:cNvPr id="27" name="Text Placeholder 4">
              <a:extLst>
                <a:ext uri="{FF2B5EF4-FFF2-40B4-BE49-F238E27FC236}">
                  <a16:creationId xmlns:a16="http://schemas.microsoft.com/office/drawing/2014/main" id="{5D94CC18-DDB1-4257-AD4D-58B03ABE87C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095999" y="1634661"/>
              <a:ext cx="4160165" cy="3111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defRPr sz="2800">
                  <a:solidFill>
                    <a:schemeClr val="tx1"/>
                  </a:solidFill>
                  <a:latin typeface="Open Sans" panose="020B0606030504020204" pitchFamily="34" charset="0"/>
                </a:defRPr>
              </a:lvl1pPr>
              <a:lvl2pPr marL="685800" indent="-228600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Open Sans" panose="020B0606030504020204" pitchFamily="34" charset="0"/>
                </a:defRPr>
              </a:lvl2pPr>
              <a:lvl3pPr marL="1143000" indent="-228600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defRPr sz="1200">
                  <a:solidFill>
                    <a:schemeClr val="tx1"/>
                  </a:solidFill>
                  <a:latin typeface="Open Sans" panose="020B0606030504020204" pitchFamily="34" charset="0"/>
                </a:defRPr>
              </a:lvl3pPr>
              <a:lvl4pPr marL="1600200" indent="-228600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4pPr>
              <a:lvl5pPr marL="2057400" indent="-228600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5pPr>
              <a:lvl6pPr marL="2514600" indent="-228600" fontAlgn="base">
                <a:lnSpc>
                  <a:spcPct val="15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6pPr>
              <a:lvl7pPr marL="2971800" indent="-228600" fontAlgn="base">
                <a:lnSpc>
                  <a:spcPct val="15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7pPr>
              <a:lvl8pPr marL="3429000" indent="-228600" fontAlgn="base">
                <a:lnSpc>
                  <a:spcPct val="15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8pPr>
              <a:lvl9pPr marL="3886200" indent="-228600" fontAlgn="base">
                <a:lnSpc>
                  <a:spcPct val="15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fr-FR" altLang="zh-CN" sz="1400" dirty="0">
                  <a:solidFill>
                    <a:srgbClr val="1F1F1F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+mn-lt"/>
                </a:rPr>
                <a:t>Il fait appel à vous, étudiants ingénieurs X3 de l’institut </a:t>
              </a:r>
              <a:r>
                <a:rPr lang="fr-FR" altLang="zh-CN" sz="1400" dirty="0" err="1">
                  <a:solidFill>
                    <a:srgbClr val="1F1F1F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+mn-lt"/>
                </a:rPr>
                <a:t>Ucac</a:t>
              </a:r>
              <a:r>
                <a:rPr lang="fr-FR" altLang="zh-CN" sz="1400" dirty="0">
                  <a:solidFill>
                    <a:srgbClr val="1F1F1F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+mn-lt"/>
                </a:rPr>
                <a:t>-Icam pour l’aider sur ce projet</a:t>
              </a:r>
              <a:endParaRPr lang="en-US" altLang="zh-CN" sz="1400" dirty="0">
                <a:solidFill>
                  <a:srgbClr val="1F1F1F"/>
                </a:solidFill>
                <a:latin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grpSp>
        <p:nvGrpSpPr>
          <p:cNvPr id="28" name="Group 22">
            <a:extLst>
              <a:ext uri="{FF2B5EF4-FFF2-40B4-BE49-F238E27FC236}">
                <a16:creationId xmlns:a16="http://schemas.microsoft.com/office/drawing/2014/main" id="{13264745-815F-4FF1-8E57-0873DC979F9B}"/>
              </a:ext>
            </a:extLst>
          </p:cNvPr>
          <p:cNvGrpSpPr>
            <a:grpSpLocks/>
          </p:cNvGrpSpPr>
          <p:nvPr/>
        </p:nvGrpSpPr>
        <p:grpSpPr bwMode="auto">
          <a:xfrm>
            <a:off x="7310264" y="4991161"/>
            <a:ext cx="4897437" cy="474662"/>
            <a:chOff x="6095999" y="1354015"/>
            <a:chExt cx="4897381" cy="474788"/>
          </a:xfrm>
        </p:grpSpPr>
        <p:sp>
          <p:nvSpPr>
            <p:cNvPr id="29" name="TextBox 24">
              <a:extLst>
                <a:ext uri="{FF2B5EF4-FFF2-40B4-BE49-F238E27FC236}">
                  <a16:creationId xmlns:a16="http://schemas.microsoft.com/office/drawing/2014/main" id="{13853B96-A339-43D2-A1B9-AF9753DC3E0D}"/>
                </a:ext>
              </a:extLst>
            </p:cNvPr>
            <p:cNvSpPr txBox="1"/>
            <p:nvPr/>
          </p:nvSpPr>
          <p:spPr>
            <a:xfrm>
              <a:off x="6095999" y="1354015"/>
              <a:ext cx="1637096" cy="277073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defTabSz="914330">
                <a:defRPr/>
              </a:pPr>
              <a:r>
                <a:rPr lang="en-US" b="1" dirty="0">
                  <a:solidFill>
                    <a:srgbClr val="00B050"/>
                  </a:solidFill>
                  <a:cs typeface="+mn-ea"/>
                  <a:sym typeface="+mn-lt"/>
                </a:rPr>
                <a:t>Notre mission</a:t>
              </a:r>
            </a:p>
          </p:txBody>
        </p:sp>
        <p:sp>
          <p:nvSpPr>
            <p:cNvPr id="30" name="Text Placeholder 4">
              <a:extLst>
                <a:ext uri="{FF2B5EF4-FFF2-40B4-BE49-F238E27FC236}">
                  <a16:creationId xmlns:a16="http://schemas.microsoft.com/office/drawing/2014/main" id="{126DBD5D-D10E-4515-B2B0-24E14C36495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095999" y="1634662"/>
              <a:ext cx="4897381" cy="1941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defRPr sz="2800">
                  <a:solidFill>
                    <a:schemeClr val="tx1"/>
                  </a:solidFill>
                  <a:latin typeface="Open Sans" panose="020B0606030504020204" pitchFamily="34" charset="0"/>
                </a:defRPr>
              </a:lvl1pPr>
              <a:lvl2pPr marL="685800" indent="-228600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Open Sans" panose="020B0606030504020204" pitchFamily="34" charset="0"/>
                </a:defRPr>
              </a:lvl2pPr>
              <a:lvl3pPr marL="1143000" indent="-228600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defRPr sz="1200">
                  <a:solidFill>
                    <a:schemeClr val="tx1"/>
                  </a:solidFill>
                  <a:latin typeface="Open Sans" panose="020B0606030504020204" pitchFamily="34" charset="0"/>
                </a:defRPr>
              </a:lvl3pPr>
              <a:lvl4pPr marL="1600200" indent="-228600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4pPr>
              <a:lvl5pPr marL="2057400" indent="-228600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5pPr>
              <a:lvl6pPr marL="2514600" indent="-228600" fontAlgn="base">
                <a:lnSpc>
                  <a:spcPct val="15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6pPr>
              <a:lvl7pPr marL="2971800" indent="-228600" fontAlgn="base">
                <a:lnSpc>
                  <a:spcPct val="15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7pPr>
              <a:lvl8pPr marL="3429000" indent="-228600" fontAlgn="base">
                <a:lnSpc>
                  <a:spcPct val="15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8pPr>
              <a:lvl9pPr marL="3886200" indent="-228600" fontAlgn="base">
                <a:lnSpc>
                  <a:spcPct val="15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defRPr sz="1000">
                  <a:solidFill>
                    <a:srgbClr val="000000"/>
                  </a:solidFill>
                  <a:latin typeface="Open Sans" panose="020B0606030504020204" pitchFamily="34" charset="0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fr-FR" sz="1400" dirty="0">
                  <a:solidFill>
                    <a:srgbClr val="1F1F1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Nous devons analyser les résultats de la simulation et faire des</a:t>
              </a:r>
              <a:br>
                <a:rPr lang="fr-FR" sz="1400" dirty="0">
                  <a:solidFill>
                    <a:srgbClr val="1F1F1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sz="1400" dirty="0">
                  <a:solidFill>
                    <a:srgbClr val="1F1F1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propositions d’amélioration </a:t>
              </a:r>
              <a:br>
                <a:rPr lang="fr-FR" sz="1000" dirty="0"/>
              </a:br>
              <a:endParaRPr lang="en-US" altLang="zh-CN" sz="1200" b="1" dirty="0">
                <a:solidFill>
                  <a:srgbClr val="1F1F1F"/>
                </a:solidFill>
                <a:latin typeface="+mn-lt"/>
                <a:cs typeface="+mn-ea"/>
                <a:sym typeface="+mn-lt"/>
              </a:endParaRPr>
            </a:p>
          </p:txBody>
        </p:sp>
      </p:grpSp>
      <p:sp>
        <p:nvSpPr>
          <p:cNvPr id="31" name="Freeform 1297">
            <a:extLst>
              <a:ext uri="{FF2B5EF4-FFF2-40B4-BE49-F238E27FC236}">
                <a16:creationId xmlns:a16="http://schemas.microsoft.com/office/drawing/2014/main" id="{8F7BF42B-F6B0-4C57-9170-2F891FB83817}"/>
              </a:ext>
            </a:extLst>
          </p:cNvPr>
          <p:cNvSpPr>
            <a:spLocks noEditPoints="1"/>
          </p:cNvSpPr>
          <p:nvPr/>
        </p:nvSpPr>
        <p:spPr bwMode="auto">
          <a:xfrm>
            <a:off x="6608589" y="5076886"/>
            <a:ext cx="309562" cy="311150"/>
          </a:xfrm>
          <a:custGeom>
            <a:avLst/>
            <a:gdLst>
              <a:gd name="T0" fmla="*/ 240828 w 160"/>
              <a:gd name="T1" fmla="*/ 33038 h 160"/>
              <a:gd name="T2" fmla="*/ 190736 w 160"/>
              <a:gd name="T3" fmla="*/ 104945 h 160"/>
              <a:gd name="T4" fmla="*/ 134864 w 160"/>
              <a:gd name="T5" fmla="*/ 104945 h 160"/>
              <a:gd name="T6" fmla="*/ 94405 w 160"/>
              <a:gd name="T7" fmla="*/ 50529 h 160"/>
              <a:gd name="T8" fmla="*/ 50092 w 160"/>
              <a:gd name="T9" fmla="*/ 50529 h 160"/>
              <a:gd name="T10" fmla="*/ 84772 w 160"/>
              <a:gd name="T11" fmla="*/ 69963 h 160"/>
              <a:gd name="T12" fmla="*/ 117524 w 160"/>
              <a:gd name="T13" fmla="*/ 141870 h 160"/>
              <a:gd name="T14" fmla="*/ 55872 w 160"/>
              <a:gd name="T15" fmla="*/ 240985 h 160"/>
              <a:gd name="T16" fmla="*/ 0 w 160"/>
              <a:gd name="T17" fmla="*/ 266249 h 160"/>
              <a:gd name="T18" fmla="*/ 67432 w 160"/>
              <a:gd name="T19" fmla="*/ 266249 h 160"/>
              <a:gd name="T20" fmla="*/ 134864 w 160"/>
              <a:gd name="T21" fmla="*/ 176852 h 160"/>
              <a:gd name="T22" fmla="*/ 156057 w 160"/>
              <a:gd name="T23" fmla="*/ 242928 h 160"/>
              <a:gd name="T24" fmla="*/ 161837 w 160"/>
              <a:gd name="T25" fmla="*/ 310948 h 160"/>
              <a:gd name="T26" fmla="*/ 167616 w 160"/>
              <a:gd name="T27" fmla="*/ 242928 h 160"/>
              <a:gd name="T28" fmla="*/ 190736 w 160"/>
              <a:gd name="T29" fmla="*/ 176852 h 160"/>
              <a:gd name="T30" fmla="*/ 229268 w 160"/>
              <a:gd name="T31" fmla="*/ 231268 h 160"/>
              <a:gd name="T32" fmla="*/ 275507 w 160"/>
              <a:gd name="T33" fmla="*/ 231268 h 160"/>
              <a:gd name="T34" fmla="*/ 240828 w 160"/>
              <a:gd name="T35" fmla="*/ 211833 h 160"/>
              <a:gd name="T36" fmla="*/ 208076 w 160"/>
              <a:gd name="T37" fmla="*/ 141870 h 160"/>
              <a:gd name="T38" fmla="*/ 252388 w 160"/>
              <a:gd name="T39" fmla="*/ 58303 h 160"/>
              <a:gd name="T40" fmla="*/ 308260 w 160"/>
              <a:gd name="T41" fmla="*/ 33038 h 160"/>
              <a:gd name="T42" fmla="*/ 61652 w 160"/>
              <a:gd name="T43" fmla="*/ 50529 h 160"/>
              <a:gd name="T44" fmla="*/ 84772 w 160"/>
              <a:gd name="T45" fmla="*/ 50529 h 160"/>
              <a:gd name="T46" fmla="*/ 61652 w 160"/>
              <a:gd name="T47" fmla="*/ 50529 h 160"/>
              <a:gd name="T48" fmla="*/ 11560 w 160"/>
              <a:gd name="T49" fmla="*/ 266249 h 160"/>
              <a:gd name="T50" fmla="*/ 55872 w 160"/>
              <a:gd name="T51" fmla="*/ 266249 h 160"/>
              <a:gd name="T52" fmla="*/ 184956 w 160"/>
              <a:gd name="T53" fmla="*/ 277910 h 160"/>
              <a:gd name="T54" fmla="*/ 140644 w 160"/>
              <a:gd name="T55" fmla="*/ 277910 h 160"/>
              <a:gd name="T56" fmla="*/ 184956 w 160"/>
              <a:gd name="T57" fmla="*/ 277910 h 160"/>
              <a:gd name="T58" fmla="*/ 129084 w 160"/>
              <a:gd name="T59" fmla="*/ 141870 h 160"/>
              <a:gd name="T60" fmla="*/ 196516 w 160"/>
              <a:gd name="T61" fmla="*/ 141870 h 160"/>
              <a:gd name="T62" fmla="*/ 263948 w 160"/>
              <a:gd name="T63" fmla="*/ 231268 h 160"/>
              <a:gd name="T64" fmla="*/ 240828 w 160"/>
              <a:gd name="T65" fmla="*/ 231268 h 160"/>
              <a:gd name="T66" fmla="*/ 263948 w 160"/>
              <a:gd name="T67" fmla="*/ 231268 h 160"/>
              <a:gd name="T68" fmla="*/ 252388 w 160"/>
              <a:gd name="T69" fmla="*/ 33038 h 160"/>
              <a:gd name="T70" fmla="*/ 296700 w 160"/>
              <a:gd name="T71" fmla="*/ 33038 h 16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160" h="160">
                <a:moveTo>
                  <a:pt x="143" y="0"/>
                </a:moveTo>
                <a:cubicBezTo>
                  <a:pt x="133" y="0"/>
                  <a:pt x="125" y="8"/>
                  <a:pt x="125" y="17"/>
                </a:cubicBezTo>
                <a:cubicBezTo>
                  <a:pt x="125" y="20"/>
                  <a:pt x="126" y="23"/>
                  <a:pt x="127" y="26"/>
                </a:cubicBezTo>
                <a:cubicBezTo>
                  <a:pt x="99" y="54"/>
                  <a:pt x="99" y="54"/>
                  <a:pt x="99" y="54"/>
                </a:cubicBezTo>
                <a:cubicBezTo>
                  <a:pt x="95" y="51"/>
                  <a:pt x="90" y="49"/>
                  <a:pt x="84" y="49"/>
                </a:cubicBezTo>
                <a:cubicBezTo>
                  <a:pt x="79" y="49"/>
                  <a:pt x="74" y="51"/>
                  <a:pt x="70" y="54"/>
                </a:cubicBezTo>
                <a:cubicBezTo>
                  <a:pt x="48" y="32"/>
                  <a:pt x="48" y="32"/>
                  <a:pt x="48" y="32"/>
                </a:cubicBezTo>
                <a:cubicBezTo>
                  <a:pt x="49" y="30"/>
                  <a:pt x="49" y="28"/>
                  <a:pt x="49" y="26"/>
                </a:cubicBezTo>
                <a:cubicBezTo>
                  <a:pt x="49" y="20"/>
                  <a:pt x="44" y="15"/>
                  <a:pt x="38" y="15"/>
                </a:cubicBezTo>
                <a:cubicBezTo>
                  <a:pt x="31" y="15"/>
                  <a:pt x="26" y="20"/>
                  <a:pt x="26" y="26"/>
                </a:cubicBezTo>
                <a:cubicBezTo>
                  <a:pt x="26" y="33"/>
                  <a:pt x="31" y="38"/>
                  <a:pt x="38" y="38"/>
                </a:cubicBezTo>
                <a:cubicBezTo>
                  <a:pt x="40" y="38"/>
                  <a:pt x="42" y="37"/>
                  <a:pt x="44" y="36"/>
                </a:cubicBezTo>
                <a:cubicBezTo>
                  <a:pt x="66" y="58"/>
                  <a:pt x="66" y="58"/>
                  <a:pt x="66" y="58"/>
                </a:cubicBezTo>
                <a:cubicBezTo>
                  <a:pt x="63" y="62"/>
                  <a:pt x="61" y="67"/>
                  <a:pt x="61" y="73"/>
                </a:cubicBezTo>
                <a:cubicBezTo>
                  <a:pt x="61" y="78"/>
                  <a:pt x="63" y="83"/>
                  <a:pt x="66" y="87"/>
                </a:cubicBezTo>
                <a:cubicBezTo>
                  <a:pt x="29" y="124"/>
                  <a:pt x="29" y="124"/>
                  <a:pt x="29" y="124"/>
                </a:cubicBezTo>
                <a:cubicBezTo>
                  <a:pt x="26" y="121"/>
                  <a:pt x="22" y="119"/>
                  <a:pt x="17" y="119"/>
                </a:cubicBezTo>
                <a:cubicBezTo>
                  <a:pt x="8" y="119"/>
                  <a:pt x="0" y="127"/>
                  <a:pt x="0" y="137"/>
                </a:cubicBezTo>
                <a:cubicBezTo>
                  <a:pt x="0" y="146"/>
                  <a:pt x="8" y="154"/>
                  <a:pt x="17" y="154"/>
                </a:cubicBezTo>
                <a:cubicBezTo>
                  <a:pt x="27" y="154"/>
                  <a:pt x="35" y="146"/>
                  <a:pt x="35" y="137"/>
                </a:cubicBezTo>
                <a:cubicBezTo>
                  <a:pt x="35" y="134"/>
                  <a:pt x="34" y="131"/>
                  <a:pt x="33" y="128"/>
                </a:cubicBezTo>
                <a:cubicBezTo>
                  <a:pt x="70" y="91"/>
                  <a:pt x="70" y="91"/>
                  <a:pt x="70" y="91"/>
                </a:cubicBezTo>
                <a:cubicBezTo>
                  <a:pt x="73" y="94"/>
                  <a:pt x="77" y="95"/>
                  <a:pt x="81" y="96"/>
                </a:cubicBezTo>
                <a:cubicBezTo>
                  <a:pt x="81" y="125"/>
                  <a:pt x="81" y="125"/>
                  <a:pt x="81" y="125"/>
                </a:cubicBezTo>
                <a:cubicBezTo>
                  <a:pt x="73" y="127"/>
                  <a:pt x="67" y="134"/>
                  <a:pt x="67" y="143"/>
                </a:cubicBezTo>
                <a:cubicBezTo>
                  <a:pt x="67" y="152"/>
                  <a:pt x="75" y="160"/>
                  <a:pt x="84" y="160"/>
                </a:cubicBezTo>
                <a:cubicBezTo>
                  <a:pt x="94" y="160"/>
                  <a:pt x="102" y="152"/>
                  <a:pt x="102" y="143"/>
                </a:cubicBezTo>
                <a:cubicBezTo>
                  <a:pt x="102" y="134"/>
                  <a:pt x="96" y="127"/>
                  <a:pt x="87" y="125"/>
                </a:cubicBezTo>
                <a:cubicBezTo>
                  <a:pt x="87" y="96"/>
                  <a:pt x="87" y="96"/>
                  <a:pt x="87" y="96"/>
                </a:cubicBezTo>
                <a:cubicBezTo>
                  <a:pt x="92" y="95"/>
                  <a:pt x="95" y="94"/>
                  <a:pt x="99" y="91"/>
                </a:cubicBezTo>
                <a:cubicBezTo>
                  <a:pt x="121" y="113"/>
                  <a:pt x="121" y="113"/>
                  <a:pt x="121" y="113"/>
                </a:cubicBezTo>
                <a:cubicBezTo>
                  <a:pt x="120" y="115"/>
                  <a:pt x="119" y="117"/>
                  <a:pt x="119" y="119"/>
                </a:cubicBezTo>
                <a:cubicBezTo>
                  <a:pt x="119" y="126"/>
                  <a:pt x="124" y="131"/>
                  <a:pt x="131" y="131"/>
                </a:cubicBezTo>
                <a:cubicBezTo>
                  <a:pt x="137" y="131"/>
                  <a:pt x="143" y="126"/>
                  <a:pt x="143" y="119"/>
                </a:cubicBezTo>
                <a:cubicBezTo>
                  <a:pt x="143" y="113"/>
                  <a:pt x="137" y="108"/>
                  <a:pt x="131" y="108"/>
                </a:cubicBezTo>
                <a:cubicBezTo>
                  <a:pt x="129" y="108"/>
                  <a:pt x="127" y="108"/>
                  <a:pt x="125" y="109"/>
                </a:cubicBezTo>
                <a:cubicBezTo>
                  <a:pt x="103" y="87"/>
                  <a:pt x="103" y="87"/>
                  <a:pt x="103" y="87"/>
                </a:cubicBezTo>
                <a:cubicBezTo>
                  <a:pt x="106" y="83"/>
                  <a:pt x="108" y="78"/>
                  <a:pt x="108" y="73"/>
                </a:cubicBezTo>
                <a:cubicBezTo>
                  <a:pt x="108" y="67"/>
                  <a:pt x="106" y="62"/>
                  <a:pt x="103" y="58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34" y="33"/>
                  <a:pt x="138" y="35"/>
                  <a:pt x="143" y="35"/>
                </a:cubicBezTo>
                <a:cubicBezTo>
                  <a:pt x="152" y="35"/>
                  <a:pt x="160" y="27"/>
                  <a:pt x="160" y="17"/>
                </a:cubicBezTo>
                <a:cubicBezTo>
                  <a:pt x="160" y="8"/>
                  <a:pt x="152" y="0"/>
                  <a:pt x="143" y="0"/>
                </a:cubicBezTo>
                <a:close/>
                <a:moveTo>
                  <a:pt x="32" y="26"/>
                </a:moveTo>
                <a:cubicBezTo>
                  <a:pt x="32" y="23"/>
                  <a:pt x="35" y="20"/>
                  <a:pt x="38" y="20"/>
                </a:cubicBezTo>
                <a:cubicBezTo>
                  <a:pt x="41" y="20"/>
                  <a:pt x="44" y="23"/>
                  <a:pt x="44" y="26"/>
                </a:cubicBezTo>
                <a:cubicBezTo>
                  <a:pt x="44" y="29"/>
                  <a:pt x="41" y="32"/>
                  <a:pt x="38" y="32"/>
                </a:cubicBezTo>
                <a:cubicBezTo>
                  <a:pt x="35" y="32"/>
                  <a:pt x="32" y="29"/>
                  <a:pt x="32" y="26"/>
                </a:cubicBezTo>
                <a:close/>
                <a:moveTo>
                  <a:pt x="17" y="148"/>
                </a:moveTo>
                <a:cubicBezTo>
                  <a:pt x="11" y="148"/>
                  <a:pt x="6" y="143"/>
                  <a:pt x="6" y="137"/>
                </a:cubicBezTo>
                <a:cubicBezTo>
                  <a:pt x="6" y="130"/>
                  <a:pt x="11" y="125"/>
                  <a:pt x="17" y="125"/>
                </a:cubicBezTo>
                <a:cubicBezTo>
                  <a:pt x="24" y="125"/>
                  <a:pt x="29" y="130"/>
                  <a:pt x="29" y="137"/>
                </a:cubicBezTo>
                <a:cubicBezTo>
                  <a:pt x="29" y="143"/>
                  <a:pt x="24" y="148"/>
                  <a:pt x="17" y="148"/>
                </a:cubicBezTo>
                <a:close/>
                <a:moveTo>
                  <a:pt x="96" y="143"/>
                </a:moveTo>
                <a:cubicBezTo>
                  <a:pt x="96" y="149"/>
                  <a:pt x="91" y="154"/>
                  <a:pt x="84" y="154"/>
                </a:cubicBezTo>
                <a:cubicBezTo>
                  <a:pt x="78" y="154"/>
                  <a:pt x="73" y="149"/>
                  <a:pt x="73" y="143"/>
                </a:cubicBezTo>
                <a:cubicBezTo>
                  <a:pt x="73" y="136"/>
                  <a:pt x="78" y="131"/>
                  <a:pt x="84" y="131"/>
                </a:cubicBezTo>
                <a:cubicBezTo>
                  <a:pt x="91" y="131"/>
                  <a:pt x="96" y="136"/>
                  <a:pt x="96" y="143"/>
                </a:cubicBezTo>
                <a:close/>
                <a:moveTo>
                  <a:pt x="84" y="90"/>
                </a:moveTo>
                <a:cubicBezTo>
                  <a:pt x="75" y="90"/>
                  <a:pt x="67" y="82"/>
                  <a:pt x="67" y="73"/>
                </a:cubicBezTo>
                <a:cubicBezTo>
                  <a:pt x="67" y="63"/>
                  <a:pt x="75" y="55"/>
                  <a:pt x="84" y="55"/>
                </a:cubicBezTo>
                <a:cubicBezTo>
                  <a:pt x="94" y="55"/>
                  <a:pt x="102" y="63"/>
                  <a:pt x="102" y="73"/>
                </a:cubicBezTo>
                <a:cubicBezTo>
                  <a:pt x="102" y="82"/>
                  <a:pt x="94" y="90"/>
                  <a:pt x="84" y="90"/>
                </a:cubicBezTo>
                <a:close/>
                <a:moveTo>
                  <a:pt x="137" y="119"/>
                </a:moveTo>
                <a:cubicBezTo>
                  <a:pt x="137" y="122"/>
                  <a:pt x="134" y="125"/>
                  <a:pt x="131" y="125"/>
                </a:cubicBezTo>
                <a:cubicBezTo>
                  <a:pt x="128" y="125"/>
                  <a:pt x="125" y="122"/>
                  <a:pt x="125" y="119"/>
                </a:cubicBezTo>
                <a:cubicBezTo>
                  <a:pt x="125" y="116"/>
                  <a:pt x="128" y="113"/>
                  <a:pt x="131" y="113"/>
                </a:cubicBezTo>
                <a:cubicBezTo>
                  <a:pt x="134" y="113"/>
                  <a:pt x="137" y="116"/>
                  <a:pt x="137" y="119"/>
                </a:cubicBezTo>
                <a:close/>
                <a:moveTo>
                  <a:pt x="143" y="29"/>
                </a:moveTo>
                <a:cubicBezTo>
                  <a:pt x="136" y="29"/>
                  <a:pt x="131" y="24"/>
                  <a:pt x="131" y="17"/>
                </a:cubicBezTo>
                <a:cubicBezTo>
                  <a:pt x="131" y="11"/>
                  <a:pt x="136" y="6"/>
                  <a:pt x="143" y="6"/>
                </a:cubicBezTo>
                <a:cubicBezTo>
                  <a:pt x="149" y="6"/>
                  <a:pt x="154" y="11"/>
                  <a:pt x="154" y="17"/>
                </a:cubicBezTo>
                <a:cubicBezTo>
                  <a:pt x="154" y="24"/>
                  <a:pt x="149" y="29"/>
                  <a:pt x="143" y="29"/>
                </a:cubicBezTo>
                <a:close/>
              </a:path>
            </a:pathLst>
          </a:custGeom>
          <a:solidFill>
            <a:srgbClr val="32D1A8"/>
          </a:solidFill>
          <a:ln>
            <a:solidFill>
              <a:srgbClr val="03DFB2"/>
            </a:solidFill>
          </a:ln>
        </p:spPr>
        <p:txBody>
          <a:bodyPr/>
          <a:lstStyle/>
          <a:p>
            <a:pPr defTabSz="912813">
              <a:defRPr/>
            </a:pPr>
            <a:endParaRPr lang="zh-CN" altLang="en-US" b="1" kern="0">
              <a:solidFill>
                <a:srgbClr val="1F1F1F"/>
              </a:solidFill>
              <a:cs typeface="+mn-ea"/>
              <a:sym typeface="+mn-lt"/>
            </a:endParaRPr>
          </a:p>
        </p:txBody>
      </p:sp>
      <p:sp>
        <p:nvSpPr>
          <p:cNvPr id="32" name="Freeform 1328">
            <a:extLst>
              <a:ext uri="{FF2B5EF4-FFF2-40B4-BE49-F238E27FC236}">
                <a16:creationId xmlns:a16="http://schemas.microsoft.com/office/drawing/2014/main" id="{BF66D21C-F411-4A5D-865F-E29DE881D58E}"/>
              </a:ext>
            </a:extLst>
          </p:cNvPr>
          <p:cNvSpPr>
            <a:spLocks noEditPoints="1"/>
          </p:cNvSpPr>
          <p:nvPr/>
        </p:nvSpPr>
        <p:spPr bwMode="auto">
          <a:xfrm>
            <a:off x="6595888" y="2696740"/>
            <a:ext cx="309562" cy="311150"/>
          </a:xfrm>
          <a:custGeom>
            <a:avLst/>
            <a:gdLst>
              <a:gd name="T0" fmla="*/ 154130 w 160"/>
              <a:gd name="T1" fmla="*/ 134096 h 160"/>
              <a:gd name="T2" fmla="*/ 190736 w 160"/>
              <a:gd name="T3" fmla="*/ 99115 h 160"/>
              <a:gd name="T4" fmla="*/ 154130 w 160"/>
              <a:gd name="T5" fmla="*/ 62190 h 160"/>
              <a:gd name="T6" fmla="*/ 117524 w 160"/>
              <a:gd name="T7" fmla="*/ 99115 h 160"/>
              <a:gd name="T8" fmla="*/ 154130 w 160"/>
              <a:gd name="T9" fmla="*/ 134096 h 160"/>
              <a:gd name="T10" fmla="*/ 154130 w 160"/>
              <a:gd name="T11" fmla="*/ 71907 h 160"/>
              <a:gd name="T12" fmla="*/ 179176 w 160"/>
              <a:gd name="T13" fmla="*/ 99115 h 160"/>
              <a:gd name="T14" fmla="*/ 154130 w 160"/>
              <a:gd name="T15" fmla="*/ 124379 h 160"/>
              <a:gd name="T16" fmla="*/ 129084 w 160"/>
              <a:gd name="T17" fmla="*/ 99115 h 160"/>
              <a:gd name="T18" fmla="*/ 154130 w 160"/>
              <a:gd name="T19" fmla="*/ 71907 h 160"/>
              <a:gd name="T20" fmla="*/ 154130 w 160"/>
              <a:gd name="T21" fmla="*/ 283740 h 160"/>
              <a:gd name="T22" fmla="*/ 231195 w 160"/>
              <a:gd name="T23" fmla="*/ 169078 h 160"/>
              <a:gd name="T24" fmla="*/ 223489 w 160"/>
              <a:gd name="T25" fmla="*/ 29151 h 160"/>
              <a:gd name="T26" fmla="*/ 154130 w 160"/>
              <a:gd name="T27" fmla="*/ 0 h 160"/>
              <a:gd name="T28" fmla="*/ 82845 w 160"/>
              <a:gd name="T29" fmla="*/ 29151 h 160"/>
              <a:gd name="T30" fmla="*/ 75138 w 160"/>
              <a:gd name="T31" fmla="*/ 169078 h 160"/>
              <a:gd name="T32" fmla="*/ 154130 w 160"/>
              <a:gd name="T33" fmla="*/ 283740 h 160"/>
              <a:gd name="T34" fmla="*/ 90551 w 160"/>
              <a:gd name="T35" fmla="*/ 36925 h 160"/>
              <a:gd name="T36" fmla="*/ 154130 w 160"/>
              <a:gd name="T37" fmla="*/ 9717 h 160"/>
              <a:gd name="T38" fmla="*/ 215782 w 160"/>
              <a:gd name="T39" fmla="*/ 36925 h 160"/>
              <a:gd name="T40" fmla="*/ 223489 w 160"/>
              <a:gd name="T41" fmla="*/ 163248 h 160"/>
              <a:gd name="T42" fmla="*/ 154130 w 160"/>
              <a:gd name="T43" fmla="*/ 266249 h 160"/>
              <a:gd name="T44" fmla="*/ 82845 w 160"/>
              <a:gd name="T45" fmla="*/ 163248 h 160"/>
              <a:gd name="T46" fmla="*/ 90551 w 160"/>
              <a:gd name="T47" fmla="*/ 36925 h 160"/>
              <a:gd name="T48" fmla="*/ 308260 w 160"/>
              <a:gd name="T49" fmla="*/ 266249 h 160"/>
              <a:gd name="T50" fmla="*/ 154130 w 160"/>
              <a:gd name="T51" fmla="*/ 310948 h 160"/>
              <a:gd name="T52" fmla="*/ 0 w 160"/>
              <a:gd name="T53" fmla="*/ 266249 h 160"/>
              <a:gd name="T54" fmla="*/ 92478 w 160"/>
              <a:gd name="T55" fmla="*/ 223494 h 160"/>
              <a:gd name="T56" fmla="*/ 98258 w 160"/>
              <a:gd name="T57" fmla="*/ 227381 h 160"/>
              <a:gd name="T58" fmla="*/ 92478 w 160"/>
              <a:gd name="T59" fmla="*/ 233211 h 160"/>
              <a:gd name="T60" fmla="*/ 9633 w 160"/>
              <a:gd name="T61" fmla="*/ 266249 h 160"/>
              <a:gd name="T62" fmla="*/ 154130 w 160"/>
              <a:gd name="T63" fmla="*/ 301231 h 160"/>
              <a:gd name="T64" fmla="*/ 298627 w 160"/>
              <a:gd name="T65" fmla="*/ 266249 h 160"/>
              <a:gd name="T66" fmla="*/ 215782 w 160"/>
              <a:gd name="T67" fmla="*/ 233211 h 160"/>
              <a:gd name="T68" fmla="*/ 210002 w 160"/>
              <a:gd name="T69" fmla="*/ 227381 h 160"/>
              <a:gd name="T70" fmla="*/ 215782 w 160"/>
              <a:gd name="T71" fmla="*/ 223494 h 160"/>
              <a:gd name="T72" fmla="*/ 308260 w 160"/>
              <a:gd name="T73" fmla="*/ 266249 h 16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160" h="160">
                <a:moveTo>
                  <a:pt x="80" y="69"/>
                </a:moveTo>
                <a:cubicBezTo>
                  <a:pt x="90" y="69"/>
                  <a:pt x="99" y="61"/>
                  <a:pt x="99" y="51"/>
                </a:cubicBezTo>
                <a:cubicBezTo>
                  <a:pt x="99" y="40"/>
                  <a:pt x="90" y="32"/>
                  <a:pt x="80" y="32"/>
                </a:cubicBezTo>
                <a:cubicBezTo>
                  <a:pt x="70" y="32"/>
                  <a:pt x="61" y="40"/>
                  <a:pt x="61" y="51"/>
                </a:cubicBezTo>
                <a:cubicBezTo>
                  <a:pt x="61" y="61"/>
                  <a:pt x="70" y="69"/>
                  <a:pt x="80" y="69"/>
                </a:cubicBezTo>
                <a:close/>
                <a:moveTo>
                  <a:pt x="80" y="37"/>
                </a:moveTo>
                <a:cubicBezTo>
                  <a:pt x="87" y="37"/>
                  <a:pt x="93" y="43"/>
                  <a:pt x="93" y="51"/>
                </a:cubicBezTo>
                <a:cubicBezTo>
                  <a:pt x="93" y="58"/>
                  <a:pt x="87" y="64"/>
                  <a:pt x="80" y="64"/>
                </a:cubicBezTo>
                <a:cubicBezTo>
                  <a:pt x="73" y="64"/>
                  <a:pt x="67" y="58"/>
                  <a:pt x="67" y="51"/>
                </a:cubicBezTo>
                <a:cubicBezTo>
                  <a:pt x="67" y="43"/>
                  <a:pt x="73" y="37"/>
                  <a:pt x="80" y="37"/>
                </a:cubicBezTo>
                <a:close/>
                <a:moveTo>
                  <a:pt x="80" y="146"/>
                </a:moveTo>
                <a:cubicBezTo>
                  <a:pt x="120" y="87"/>
                  <a:pt x="120" y="87"/>
                  <a:pt x="120" y="87"/>
                </a:cubicBezTo>
                <a:cubicBezTo>
                  <a:pt x="136" y="66"/>
                  <a:pt x="134" y="33"/>
                  <a:pt x="116" y="15"/>
                </a:cubicBezTo>
                <a:cubicBezTo>
                  <a:pt x="106" y="5"/>
                  <a:pt x="93" y="0"/>
                  <a:pt x="80" y="0"/>
                </a:cubicBezTo>
                <a:cubicBezTo>
                  <a:pt x="66" y="0"/>
                  <a:pt x="53" y="5"/>
                  <a:pt x="43" y="15"/>
                </a:cubicBezTo>
                <a:cubicBezTo>
                  <a:pt x="25" y="33"/>
                  <a:pt x="23" y="66"/>
                  <a:pt x="39" y="87"/>
                </a:cubicBezTo>
                <a:lnTo>
                  <a:pt x="80" y="146"/>
                </a:lnTo>
                <a:close/>
                <a:moveTo>
                  <a:pt x="47" y="19"/>
                </a:moveTo>
                <a:cubicBezTo>
                  <a:pt x="56" y="10"/>
                  <a:pt x="67" y="5"/>
                  <a:pt x="80" y="5"/>
                </a:cubicBezTo>
                <a:cubicBezTo>
                  <a:pt x="92" y="5"/>
                  <a:pt x="103" y="10"/>
                  <a:pt x="112" y="19"/>
                </a:cubicBezTo>
                <a:cubicBezTo>
                  <a:pt x="128" y="35"/>
                  <a:pt x="130" y="65"/>
                  <a:pt x="116" y="84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43" y="84"/>
                  <a:pt x="43" y="84"/>
                  <a:pt x="43" y="84"/>
                </a:cubicBezTo>
                <a:cubicBezTo>
                  <a:pt x="29" y="65"/>
                  <a:pt x="31" y="35"/>
                  <a:pt x="47" y="19"/>
                </a:cubicBezTo>
                <a:close/>
                <a:moveTo>
                  <a:pt x="160" y="137"/>
                </a:moveTo>
                <a:cubicBezTo>
                  <a:pt x="160" y="149"/>
                  <a:pt x="133" y="160"/>
                  <a:pt x="80" y="160"/>
                </a:cubicBezTo>
                <a:cubicBezTo>
                  <a:pt x="27" y="160"/>
                  <a:pt x="0" y="149"/>
                  <a:pt x="0" y="137"/>
                </a:cubicBezTo>
                <a:cubicBezTo>
                  <a:pt x="0" y="127"/>
                  <a:pt x="20" y="118"/>
                  <a:pt x="48" y="115"/>
                </a:cubicBezTo>
                <a:cubicBezTo>
                  <a:pt x="49" y="115"/>
                  <a:pt x="50" y="116"/>
                  <a:pt x="51" y="117"/>
                </a:cubicBezTo>
                <a:cubicBezTo>
                  <a:pt x="51" y="118"/>
                  <a:pt x="50" y="120"/>
                  <a:pt x="48" y="120"/>
                </a:cubicBezTo>
                <a:cubicBezTo>
                  <a:pt x="20" y="123"/>
                  <a:pt x="5" y="132"/>
                  <a:pt x="5" y="137"/>
                </a:cubicBezTo>
                <a:cubicBezTo>
                  <a:pt x="5" y="145"/>
                  <a:pt x="34" y="155"/>
                  <a:pt x="80" y="155"/>
                </a:cubicBezTo>
                <a:cubicBezTo>
                  <a:pt x="126" y="155"/>
                  <a:pt x="155" y="145"/>
                  <a:pt x="155" y="137"/>
                </a:cubicBezTo>
                <a:cubicBezTo>
                  <a:pt x="155" y="132"/>
                  <a:pt x="140" y="123"/>
                  <a:pt x="112" y="120"/>
                </a:cubicBezTo>
                <a:cubicBezTo>
                  <a:pt x="110" y="120"/>
                  <a:pt x="109" y="118"/>
                  <a:pt x="109" y="117"/>
                </a:cubicBezTo>
                <a:cubicBezTo>
                  <a:pt x="110" y="116"/>
                  <a:pt x="111" y="115"/>
                  <a:pt x="112" y="115"/>
                </a:cubicBezTo>
                <a:cubicBezTo>
                  <a:pt x="140" y="118"/>
                  <a:pt x="160" y="127"/>
                  <a:pt x="160" y="137"/>
                </a:cubicBezTo>
                <a:close/>
              </a:path>
            </a:pathLst>
          </a:custGeom>
          <a:solidFill>
            <a:srgbClr val="32D1A8"/>
          </a:solidFill>
          <a:ln>
            <a:solidFill>
              <a:srgbClr val="03DFB2"/>
            </a:solidFill>
          </a:ln>
        </p:spPr>
        <p:txBody>
          <a:bodyPr/>
          <a:lstStyle/>
          <a:p>
            <a:pPr defTabSz="912813">
              <a:defRPr/>
            </a:pPr>
            <a:endParaRPr lang="zh-CN" altLang="en-US" b="1" kern="0">
              <a:solidFill>
                <a:srgbClr val="1F1F1F"/>
              </a:solidFill>
              <a:cs typeface="+mn-ea"/>
              <a:sym typeface="+mn-lt"/>
            </a:endParaRPr>
          </a:p>
        </p:txBody>
      </p:sp>
      <p:sp>
        <p:nvSpPr>
          <p:cNvPr id="33" name="Freeform 1335">
            <a:extLst>
              <a:ext uri="{FF2B5EF4-FFF2-40B4-BE49-F238E27FC236}">
                <a16:creationId xmlns:a16="http://schemas.microsoft.com/office/drawing/2014/main" id="{ED400278-490E-4456-A83D-7FB0447FC1A7}"/>
              </a:ext>
            </a:extLst>
          </p:cNvPr>
          <p:cNvSpPr>
            <a:spLocks noEditPoints="1"/>
          </p:cNvSpPr>
          <p:nvPr/>
        </p:nvSpPr>
        <p:spPr bwMode="auto">
          <a:xfrm>
            <a:off x="6584776" y="3857683"/>
            <a:ext cx="320675" cy="311150"/>
          </a:xfrm>
          <a:custGeom>
            <a:avLst/>
            <a:gdLst>
              <a:gd name="T0" fmla="*/ 308345 w 166"/>
              <a:gd name="T1" fmla="*/ 60246 h 160"/>
              <a:gd name="T2" fmla="*/ 246676 w 166"/>
              <a:gd name="T3" fmla="*/ 0 h 160"/>
              <a:gd name="T4" fmla="*/ 171517 w 166"/>
              <a:gd name="T5" fmla="*/ 0 h 160"/>
              <a:gd name="T6" fmla="*/ 140682 w 166"/>
              <a:gd name="T7" fmla="*/ 31095 h 160"/>
              <a:gd name="T8" fmla="*/ 3854 w 166"/>
              <a:gd name="T9" fmla="*/ 68020 h 160"/>
              <a:gd name="T10" fmla="*/ 3854 w 166"/>
              <a:gd name="T11" fmla="*/ 75794 h 160"/>
              <a:gd name="T12" fmla="*/ 7709 w 166"/>
              <a:gd name="T13" fmla="*/ 77737 h 160"/>
              <a:gd name="T14" fmla="*/ 11563 w 166"/>
              <a:gd name="T15" fmla="*/ 75794 h 160"/>
              <a:gd name="T16" fmla="*/ 131047 w 166"/>
              <a:gd name="T17" fmla="*/ 40812 h 160"/>
              <a:gd name="T18" fmla="*/ 32762 w 166"/>
              <a:gd name="T19" fmla="*/ 139927 h 160"/>
              <a:gd name="T20" fmla="*/ 32762 w 166"/>
              <a:gd name="T21" fmla="*/ 139927 h 160"/>
              <a:gd name="T22" fmla="*/ 0 w 166"/>
              <a:gd name="T23" fmla="*/ 172965 h 160"/>
              <a:gd name="T24" fmla="*/ 136828 w 166"/>
              <a:gd name="T25" fmla="*/ 310948 h 160"/>
              <a:gd name="T26" fmla="*/ 192716 w 166"/>
              <a:gd name="T27" fmla="*/ 256532 h 160"/>
              <a:gd name="T28" fmla="*/ 229332 w 166"/>
              <a:gd name="T29" fmla="*/ 264306 h 160"/>
              <a:gd name="T30" fmla="*/ 279438 w 166"/>
              <a:gd name="T31" fmla="*/ 246815 h 160"/>
              <a:gd name="T32" fmla="*/ 298709 w 166"/>
              <a:gd name="T33" fmla="*/ 149644 h 160"/>
              <a:gd name="T34" fmla="*/ 308345 w 166"/>
              <a:gd name="T35" fmla="*/ 139927 h 160"/>
              <a:gd name="T36" fmla="*/ 308345 w 166"/>
              <a:gd name="T37" fmla="*/ 60246 h 160"/>
              <a:gd name="T38" fmla="*/ 242822 w 166"/>
              <a:gd name="T39" fmla="*/ 11661 h 160"/>
              <a:gd name="T40" fmla="*/ 296782 w 166"/>
              <a:gd name="T41" fmla="*/ 66076 h 160"/>
              <a:gd name="T42" fmla="*/ 296782 w 166"/>
              <a:gd name="T43" fmla="*/ 134096 h 160"/>
              <a:gd name="T44" fmla="*/ 190789 w 166"/>
              <a:gd name="T45" fmla="*/ 240985 h 160"/>
              <a:gd name="T46" fmla="*/ 171517 w 166"/>
              <a:gd name="T47" fmla="*/ 155474 h 160"/>
              <a:gd name="T48" fmla="*/ 167663 w 166"/>
              <a:gd name="T49" fmla="*/ 149644 h 160"/>
              <a:gd name="T50" fmla="*/ 161881 w 166"/>
              <a:gd name="T51" fmla="*/ 153531 h 160"/>
              <a:gd name="T52" fmla="*/ 183080 w 166"/>
              <a:gd name="T53" fmla="*/ 248758 h 160"/>
              <a:gd name="T54" fmla="*/ 169590 w 166"/>
              <a:gd name="T55" fmla="*/ 262362 h 160"/>
              <a:gd name="T56" fmla="*/ 48179 w 166"/>
              <a:gd name="T57" fmla="*/ 139927 h 160"/>
              <a:gd name="T58" fmla="*/ 144537 w 166"/>
              <a:gd name="T59" fmla="*/ 42755 h 160"/>
              <a:gd name="T60" fmla="*/ 215842 w 166"/>
              <a:gd name="T61" fmla="*/ 68020 h 160"/>
              <a:gd name="T62" fmla="*/ 215842 w 166"/>
              <a:gd name="T63" fmla="*/ 71907 h 160"/>
              <a:gd name="T64" fmla="*/ 237040 w 166"/>
              <a:gd name="T65" fmla="*/ 93284 h 160"/>
              <a:gd name="T66" fmla="*/ 258239 w 166"/>
              <a:gd name="T67" fmla="*/ 71907 h 160"/>
              <a:gd name="T68" fmla="*/ 237040 w 166"/>
              <a:gd name="T69" fmla="*/ 50529 h 160"/>
              <a:gd name="T70" fmla="*/ 221623 w 166"/>
              <a:gd name="T71" fmla="*/ 58303 h 160"/>
              <a:gd name="T72" fmla="*/ 154173 w 166"/>
              <a:gd name="T73" fmla="*/ 31095 h 160"/>
              <a:gd name="T74" fmla="*/ 175371 w 166"/>
              <a:gd name="T75" fmla="*/ 11661 h 160"/>
              <a:gd name="T76" fmla="*/ 242822 w 166"/>
              <a:gd name="T77" fmla="*/ 11661 h 160"/>
              <a:gd name="T78" fmla="*/ 229332 w 166"/>
              <a:gd name="T79" fmla="*/ 75794 h 160"/>
              <a:gd name="T80" fmla="*/ 237040 w 166"/>
              <a:gd name="T81" fmla="*/ 75794 h 160"/>
              <a:gd name="T82" fmla="*/ 235113 w 166"/>
              <a:gd name="T83" fmla="*/ 68020 h 160"/>
              <a:gd name="T84" fmla="*/ 229332 w 166"/>
              <a:gd name="T85" fmla="*/ 64133 h 160"/>
              <a:gd name="T86" fmla="*/ 237040 w 166"/>
              <a:gd name="T87" fmla="*/ 60246 h 160"/>
              <a:gd name="T88" fmla="*/ 248603 w 166"/>
              <a:gd name="T89" fmla="*/ 71907 h 160"/>
              <a:gd name="T90" fmla="*/ 237040 w 166"/>
              <a:gd name="T91" fmla="*/ 81624 h 160"/>
              <a:gd name="T92" fmla="*/ 227404 w 166"/>
              <a:gd name="T93" fmla="*/ 75794 h 160"/>
              <a:gd name="T94" fmla="*/ 229332 w 166"/>
              <a:gd name="T95" fmla="*/ 75794 h 160"/>
              <a:gd name="T96" fmla="*/ 15417 w 166"/>
              <a:gd name="T97" fmla="*/ 172965 h 160"/>
              <a:gd name="T98" fmla="*/ 40470 w 166"/>
              <a:gd name="T99" fmla="*/ 147700 h 160"/>
              <a:gd name="T100" fmla="*/ 161881 w 166"/>
              <a:gd name="T101" fmla="*/ 270136 h 160"/>
              <a:gd name="T102" fmla="*/ 136828 w 166"/>
              <a:gd name="T103" fmla="*/ 295401 h 160"/>
              <a:gd name="T104" fmla="*/ 15417 w 166"/>
              <a:gd name="T105" fmla="*/ 172965 h 160"/>
              <a:gd name="T106" fmla="*/ 271729 w 166"/>
              <a:gd name="T107" fmla="*/ 239041 h 160"/>
              <a:gd name="T108" fmla="*/ 200424 w 166"/>
              <a:gd name="T109" fmla="*/ 246815 h 160"/>
              <a:gd name="T110" fmla="*/ 289073 w 166"/>
              <a:gd name="T111" fmla="*/ 157417 h 160"/>
              <a:gd name="T112" fmla="*/ 271729 w 166"/>
              <a:gd name="T113" fmla="*/ 239041 h 160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166" h="160">
                <a:moveTo>
                  <a:pt x="160" y="31"/>
                </a:moveTo>
                <a:cubicBezTo>
                  <a:pt x="128" y="0"/>
                  <a:pt x="128" y="0"/>
                  <a:pt x="128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73" y="16"/>
                  <a:pt x="73" y="16"/>
                  <a:pt x="73" y="16"/>
                </a:cubicBezTo>
                <a:cubicBezTo>
                  <a:pt x="34" y="12"/>
                  <a:pt x="3" y="34"/>
                  <a:pt x="2" y="35"/>
                </a:cubicBezTo>
                <a:cubicBezTo>
                  <a:pt x="1" y="35"/>
                  <a:pt x="1" y="37"/>
                  <a:pt x="2" y="39"/>
                </a:cubicBezTo>
                <a:cubicBezTo>
                  <a:pt x="2" y="39"/>
                  <a:pt x="3" y="40"/>
                  <a:pt x="4" y="40"/>
                </a:cubicBezTo>
                <a:cubicBezTo>
                  <a:pt x="5" y="40"/>
                  <a:pt x="5" y="40"/>
                  <a:pt x="6" y="39"/>
                </a:cubicBezTo>
                <a:cubicBezTo>
                  <a:pt x="6" y="39"/>
                  <a:pt x="33" y="20"/>
                  <a:pt x="68" y="21"/>
                </a:cubicBezTo>
                <a:cubicBezTo>
                  <a:pt x="17" y="72"/>
                  <a:pt x="17" y="72"/>
                  <a:pt x="17" y="72"/>
                </a:cubicBezTo>
                <a:cubicBezTo>
                  <a:pt x="17" y="72"/>
                  <a:pt x="17" y="72"/>
                  <a:pt x="17" y="72"/>
                </a:cubicBezTo>
                <a:cubicBezTo>
                  <a:pt x="0" y="89"/>
                  <a:pt x="0" y="89"/>
                  <a:pt x="0" y="89"/>
                </a:cubicBezTo>
                <a:cubicBezTo>
                  <a:pt x="71" y="160"/>
                  <a:pt x="71" y="160"/>
                  <a:pt x="71" y="160"/>
                </a:cubicBezTo>
                <a:cubicBezTo>
                  <a:pt x="100" y="132"/>
                  <a:pt x="100" y="132"/>
                  <a:pt x="100" y="132"/>
                </a:cubicBezTo>
                <a:cubicBezTo>
                  <a:pt x="106" y="135"/>
                  <a:pt x="112" y="136"/>
                  <a:pt x="119" y="136"/>
                </a:cubicBezTo>
                <a:cubicBezTo>
                  <a:pt x="129" y="136"/>
                  <a:pt x="139" y="133"/>
                  <a:pt x="145" y="127"/>
                </a:cubicBezTo>
                <a:cubicBezTo>
                  <a:pt x="166" y="106"/>
                  <a:pt x="158" y="83"/>
                  <a:pt x="155" y="77"/>
                </a:cubicBezTo>
                <a:cubicBezTo>
                  <a:pt x="160" y="72"/>
                  <a:pt x="160" y="72"/>
                  <a:pt x="160" y="72"/>
                </a:cubicBezTo>
                <a:cubicBezTo>
                  <a:pt x="160" y="31"/>
                  <a:pt x="160" y="31"/>
                  <a:pt x="160" y="31"/>
                </a:cubicBezTo>
                <a:close/>
                <a:moveTo>
                  <a:pt x="126" y="6"/>
                </a:moveTo>
                <a:cubicBezTo>
                  <a:pt x="154" y="34"/>
                  <a:pt x="154" y="34"/>
                  <a:pt x="154" y="34"/>
                </a:cubicBezTo>
                <a:cubicBezTo>
                  <a:pt x="154" y="69"/>
                  <a:pt x="154" y="69"/>
                  <a:pt x="154" y="69"/>
                </a:cubicBezTo>
                <a:cubicBezTo>
                  <a:pt x="99" y="124"/>
                  <a:pt x="99" y="124"/>
                  <a:pt x="99" y="124"/>
                </a:cubicBezTo>
                <a:cubicBezTo>
                  <a:pt x="87" y="116"/>
                  <a:pt x="84" y="101"/>
                  <a:pt x="89" y="80"/>
                </a:cubicBezTo>
                <a:cubicBezTo>
                  <a:pt x="89" y="79"/>
                  <a:pt x="88" y="77"/>
                  <a:pt x="87" y="77"/>
                </a:cubicBezTo>
                <a:cubicBezTo>
                  <a:pt x="85" y="76"/>
                  <a:pt x="84" y="77"/>
                  <a:pt x="84" y="79"/>
                </a:cubicBezTo>
                <a:cubicBezTo>
                  <a:pt x="76" y="108"/>
                  <a:pt x="86" y="122"/>
                  <a:pt x="95" y="128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25" y="72"/>
                  <a:pt x="25" y="72"/>
                  <a:pt x="25" y="72"/>
                </a:cubicBezTo>
                <a:cubicBezTo>
                  <a:pt x="75" y="22"/>
                  <a:pt x="75" y="22"/>
                  <a:pt x="75" y="22"/>
                </a:cubicBezTo>
                <a:cubicBezTo>
                  <a:pt x="87" y="23"/>
                  <a:pt x="100" y="27"/>
                  <a:pt x="112" y="35"/>
                </a:cubicBezTo>
                <a:cubicBezTo>
                  <a:pt x="112" y="35"/>
                  <a:pt x="112" y="36"/>
                  <a:pt x="112" y="37"/>
                </a:cubicBezTo>
                <a:cubicBezTo>
                  <a:pt x="112" y="43"/>
                  <a:pt x="117" y="48"/>
                  <a:pt x="123" y="48"/>
                </a:cubicBezTo>
                <a:cubicBezTo>
                  <a:pt x="129" y="48"/>
                  <a:pt x="134" y="43"/>
                  <a:pt x="134" y="37"/>
                </a:cubicBezTo>
                <a:cubicBezTo>
                  <a:pt x="134" y="31"/>
                  <a:pt x="129" y="26"/>
                  <a:pt x="123" y="26"/>
                </a:cubicBezTo>
                <a:cubicBezTo>
                  <a:pt x="120" y="26"/>
                  <a:pt x="117" y="27"/>
                  <a:pt x="115" y="30"/>
                </a:cubicBezTo>
                <a:cubicBezTo>
                  <a:pt x="103" y="22"/>
                  <a:pt x="91" y="18"/>
                  <a:pt x="80" y="16"/>
                </a:cubicBezTo>
                <a:cubicBezTo>
                  <a:pt x="91" y="6"/>
                  <a:pt x="91" y="6"/>
                  <a:pt x="91" y="6"/>
                </a:cubicBezTo>
                <a:lnTo>
                  <a:pt x="126" y="6"/>
                </a:lnTo>
                <a:close/>
                <a:moveTo>
                  <a:pt x="119" y="39"/>
                </a:moveTo>
                <a:cubicBezTo>
                  <a:pt x="120" y="40"/>
                  <a:pt x="122" y="40"/>
                  <a:pt x="123" y="39"/>
                </a:cubicBezTo>
                <a:cubicBezTo>
                  <a:pt x="124" y="37"/>
                  <a:pt x="123" y="36"/>
                  <a:pt x="122" y="35"/>
                </a:cubicBezTo>
                <a:cubicBezTo>
                  <a:pt x="121" y="34"/>
                  <a:pt x="120" y="33"/>
                  <a:pt x="119" y="33"/>
                </a:cubicBezTo>
                <a:cubicBezTo>
                  <a:pt x="120" y="32"/>
                  <a:pt x="122" y="31"/>
                  <a:pt x="123" y="31"/>
                </a:cubicBezTo>
                <a:cubicBezTo>
                  <a:pt x="126" y="31"/>
                  <a:pt x="129" y="34"/>
                  <a:pt x="129" y="37"/>
                </a:cubicBezTo>
                <a:cubicBezTo>
                  <a:pt x="129" y="40"/>
                  <a:pt x="126" y="42"/>
                  <a:pt x="123" y="42"/>
                </a:cubicBezTo>
                <a:cubicBezTo>
                  <a:pt x="121" y="42"/>
                  <a:pt x="119" y="41"/>
                  <a:pt x="118" y="39"/>
                </a:cubicBezTo>
                <a:cubicBezTo>
                  <a:pt x="118" y="39"/>
                  <a:pt x="118" y="39"/>
                  <a:pt x="119" y="39"/>
                </a:cubicBezTo>
                <a:close/>
                <a:moveTo>
                  <a:pt x="8" y="89"/>
                </a:moveTo>
                <a:cubicBezTo>
                  <a:pt x="21" y="76"/>
                  <a:pt x="21" y="76"/>
                  <a:pt x="21" y="76"/>
                </a:cubicBezTo>
                <a:cubicBezTo>
                  <a:pt x="84" y="139"/>
                  <a:pt x="84" y="139"/>
                  <a:pt x="84" y="139"/>
                </a:cubicBezTo>
                <a:cubicBezTo>
                  <a:pt x="71" y="152"/>
                  <a:pt x="71" y="152"/>
                  <a:pt x="71" y="152"/>
                </a:cubicBezTo>
                <a:lnTo>
                  <a:pt x="8" y="89"/>
                </a:lnTo>
                <a:close/>
                <a:moveTo>
                  <a:pt x="141" y="123"/>
                </a:moveTo>
                <a:cubicBezTo>
                  <a:pt x="134" y="130"/>
                  <a:pt x="117" y="133"/>
                  <a:pt x="104" y="127"/>
                </a:cubicBezTo>
                <a:cubicBezTo>
                  <a:pt x="150" y="81"/>
                  <a:pt x="150" y="81"/>
                  <a:pt x="150" y="81"/>
                </a:cubicBezTo>
                <a:cubicBezTo>
                  <a:pt x="153" y="88"/>
                  <a:pt x="158" y="106"/>
                  <a:pt x="141" y="123"/>
                </a:cubicBezTo>
                <a:close/>
              </a:path>
            </a:pathLst>
          </a:custGeom>
          <a:solidFill>
            <a:srgbClr val="32D1A8"/>
          </a:solidFill>
          <a:ln>
            <a:solidFill>
              <a:srgbClr val="03DFB2"/>
            </a:solidFill>
          </a:ln>
        </p:spPr>
        <p:txBody>
          <a:bodyPr/>
          <a:lstStyle/>
          <a:p>
            <a:pPr defTabSz="912813">
              <a:defRPr/>
            </a:pPr>
            <a:endParaRPr lang="zh-CN" altLang="en-US" b="1" kern="0">
              <a:solidFill>
                <a:srgbClr val="1F1F1F"/>
              </a:solidFill>
              <a:cs typeface="+mn-ea"/>
              <a:sym typeface="+mn-lt"/>
            </a:endParaRPr>
          </a:p>
        </p:txBody>
      </p:sp>
      <p:sp>
        <p:nvSpPr>
          <p:cNvPr id="34" name="Freeform 1377">
            <a:extLst>
              <a:ext uri="{FF2B5EF4-FFF2-40B4-BE49-F238E27FC236}">
                <a16:creationId xmlns:a16="http://schemas.microsoft.com/office/drawing/2014/main" id="{B8BD1F6E-0AD3-47FA-95F8-DEE9E7C7057E}"/>
              </a:ext>
            </a:extLst>
          </p:cNvPr>
          <p:cNvSpPr>
            <a:spLocks noEditPoints="1"/>
          </p:cNvSpPr>
          <p:nvPr/>
        </p:nvSpPr>
        <p:spPr bwMode="auto">
          <a:xfrm>
            <a:off x="6601388" y="1567110"/>
            <a:ext cx="309562" cy="311150"/>
          </a:xfrm>
          <a:custGeom>
            <a:avLst/>
            <a:gdLst>
              <a:gd name="T0" fmla="*/ 36606 w 160"/>
              <a:gd name="T1" fmla="*/ 202116 h 160"/>
              <a:gd name="T2" fmla="*/ 36606 w 160"/>
              <a:gd name="T3" fmla="*/ 233211 h 160"/>
              <a:gd name="T4" fmla="*/ 283214 w 160"/>
              <a:gd name="T5" fmla="*/ 202116 h 160"/>
              <a:gd name="T6" fmla="*/ 287067 w 160"/>
              <a:gd name="T7" fmla="*/ 248758 h 160"/>
              <a:gd name="T8" fmla="*/ 190736 w 160"/>
              <a:gd name="T9" fmla="*/ 36925 h 160"/>
              <a:gd name="T10" fmla="*/ 184956 w 160"/>
              <a:gd name="T11" fmla="*/ 31095 h 160"/>
              <a:gd name="T12" fmla="*/ 262021 w 160"/>
              <a:gd name="T13" fmla="*/ 40812 h 160"/>
              <a:gd name="T14" fmla="*/ 292847 w 160"/>
              <a:gd name="T15" fmla="*/ 36925 h 160"/>
              <a:gd name="T16" fmla="*/ 287067 w 160"/>
              <a:gd name="T17" fmla="*/ 31095 h 160"/>
              <a:gd name="T18" fmla="*/ 200369 w 160"/>
              <a:gd name="T19" fmla="*/ 31095 h 160"/>
              <a:gd name="T20" fmla="*/ 246608 w 160"/>
              <a:gd name="T21" fmla="*/ 40812 h 160"/>
              <a:gd name="T22" fmla="*/ 231195 w 160"/>
              <a:gd name="T23" fmla="*/ 36925 h 160"/>
              <a:gd name="T24" fmla="*/ 225415 w 160"/>
              <a:gd name="T25" fmla="*/ 31095 h 160"/>
              <a:gd name="T26" fmla="*/ 154130 w 160"/>
              <a:gd name="T27" fmla="*/ 36925 h 160"/>
              <a:gd name="T28" fmla="*/ 304407 w 160"/>
              <a:gd name="T29" fmla="*/ 143813 h 160"/>
              <a:gd name="T30" fmla="*/ 298627 w 160"/>
              <a:gd name="T31" fmla="*/ 137983 h 160"/>
              <a:gd name="T32" fmla="*/ 292847 w 160"/>
              <a:gd name="T33" fmla="*/ 136040 h 160"/>
              <a:gd name="T34" fmla="*/ 254315 w 160"/>
              <a:gd name="T35" fmla="*/ 134096 h 160"/>
              <a:gd name="T36" fmla="*/ 202296 w 160"/>
              <a:gd name="T37" fmla="*/ 134096 h 160"/>
              <a:gd name="T38" fmla="*/ 159910 w 160"/>
              <a:gd name="T39" fmla="*/ 134096 h 160"/>
              <a:gd name="T40" fmla="*/ 0 w 160"/>
              <a:gd name="T41" fmla="*/ 157417 h 160"/>
              <a:gd name="T42" fmla="*/ 308260 w 160"/>
              <a:gd name="T43" fmla="*/ 157417 h 160"/>
              <a:gd name="T44" fmla="*/ 165690 w 160"/>
              <a:gd name="T45" fmla="*/ 145757 h 160"/>
              <a:gd name="T46" fmla="*/ 217709 w 160"/>
              <a:gd name="T47" fmla="*/ 145757 h 160"/>
              <a:gd name="T48" fmla="*/ 258168 w 160"/>
              <a:gd name="T49" fmla="*/ 145757 h 160"/>
              <a:gd name="T50" fmla="*/ 138717 w 160"/>
              <a:gd name="T51" fmla="*/ 145757 h 160"/>
              <a:gd name="T52" fmla="*/ 61652 w 160"/>
              <a:gd name="T53" fmla="*/ 145757 h 160"/>
              <a:gd name="T54" fmla="*/ 285141 w 160"/>
              <a:gd name="T55" fmla="*/ 301231 h 160"/>
              <a:gd name="T56" fmla="*/ 290920 w 160"/>
              <a:gd name="T57" fmla="*/ 145757 h 160"/>
              <a:gd name="T58" fmla="*/ 302480 w 160"/>
              <a:gd name="T59" fmla="*/ 108832 h 160"/>
              <a:gd name="T60" fmla="*/ 298627 w 160"/>
              <a:gd name="T61" fmla="*/ 114662 h 160"/>
              <a:gd name="T62" fmla="*/ 302480 w 160"/>
              <a:gd name="T63" fmla="*/ 83567 h 160"/>
              <a:gd name="T64" fmla="*/ 244681 w 160"/>
              <a:gd name="T65" fmla="*/ 0 h 160"/>
              <a:gd name="T66" fmla="*/ 275507 w 160"/>
              <a:gd name="T67" fmla="*/ 5830 h 160"/>
              <a:gd name="T68" fmla="*/ 281287 w 160"/>
              <a:gd name="T69" fmla="*/ 9717 h 160"/>
              <a:gd name="T70" fmla="*/ 269728 w 160"/>
              <a:gd name="T71" fmla="*/ 5830 h 160"/>
              <a:gd name="T72" fmla="*/ 296700 w 160"/>
              <a:gd name="T73" fmla="*/ 7774 h 160"/>
              <a:gd name="T74" fmla="*/ 296700 w 160"/>
              <a:gd name="T75" fmla="*/ 17491 h 160"/>
              <a:gd name="T76" fmla="*/ 308260 w 160"/>
              <a:gd name="T77" fmla="*/ 52472 h 160"/>
              <a:gd name="T78" fmla="*/ 302480 w 160"/>
              <a:gd name="T79" fmla="*/ 87454 h 160"/>
              <a:gd name="T80" fmla="*/ 298627 w 160"/>
              <a:gd name="T81" fmla="*/ 93284 h 160"/>
              <a:gd name="T82" fmla="*/ 298627 w 160"/>
              <a:gd name="T83" fmla="*/ 31095 h 160"/>
              <a:gd name="T84" fmla="*/ 144497 w 160"/>
              <a:gd name="T85" fmla="*/ 50529 h 160"/>
              <a:gd name="T86" fmla="*/ 138717 w 160"/>
              <a:gd name="T87" fmla="*/ 79680 h 160"/>
              <a:gd name="T88" fmla="*/ 144497 w 160"/>
              <a:gd name="T89" fmla="*/ 85511 h 160"/>
              <a:gd name="T90" fmla="*/ 148350 w 160"/>
              <a:gd name="T91" fmla="*/ 116606 h 160"/>
              <a:gd name="T92" fmla="*/ 219635 w 160"/>
              <a:gd name="T93" fmla="*/ 0 h 160"/>
              <a:gd name="T94" fmla="*/ 213855 w 160"/>
              <a:gd name="T95" fmla="*/ 5830 h 160"/>
              <a:gd name="T96" fmla="*/ 148350 w 160"/>
              <a:gd name="T97" fmla="*/ 38869 h 160"/>
              <a:gd name="T98" fmla="*/ 144497 w 160"/>
              <a:gd name="T99" fmla="*/ 91341 h 160"/>
              <a:gd name="T100" fmla="*/ 194589 w 160"/>
              <a:gd name="T101" fmla="*/ 5830 h 160"/>
              <a:gd name="T102" fmla="*/ 198442 w 160"/>
              <a:gd name="T103" fmla="*/ 9717 h 160"/>
              <a:gd name="T104" fmla="*/ 188809 w 160"/>
              <a:gd name="T105" fmla="*/ 5830 h 160"/>
              <a:gd name="T106" fmla="*/ 142570 w 160"/>
              <a:gd name="T107" fmla="*/ 11661 h 160"/>
              <a:gd name="T108" fmla="*/ 142570 w 160"/>
              <a:gd name="T109" fmla="*/ 23321 h 160"/>
              <a:gd name="T110" fmla="*/ 163763 w 160"/>
              <a:gd name="T111" fmla="*/ 0 h 160"/>
              <a:gd name="T112" fmla="*/ 157983 w 160"/>
              <a:gd name="T113" fmla="*/ 9717 h 160"/>
              <a:gd name="T114" fmla="*/ 73212 w 160"/>
              <a:gd name="T115" fmla="*/ 19434 h 160"/>
              <a:gd name="T116" fmla="*/ 111744 w 160"/>
              <a:gd name="T117" fmla="*/ 48586 h 160"/>
              <a:gd name="T118" fmla="*/ 73212 w 160"/>
              <a:gd name="T119" fmla="*/ 73850 h 160"/>
              <a:gd name="T120" fmla="*/ 15413 w 160"/>
              <a:gd name="T121" fmla="*/ 108832 h 16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160" h="160">
                <a:moveTo>
                  <a:pt x="19" y="104"/>
                </a:moveTo>
                <a:cubicBezTo>
                  <a:pt x="13" y="104"/>
                  <a:pt x="8" y="109"/>
                  <a:pt x="8" y="115"/>
                </a:cubicBezTo>
                <a:cubicBezTo>
                  <a:pt x="8" y="121"/>
                  <a:pt x="13" y="125"/>
                  <a:pt x="19" y="125"/>
                </a:cubicBezTo>
                <a:cubicBezTo>
                  <a:pt x="25" y="125"/>
                  <a:pt x="29" y="121"/>
                  <a:pt x="29" y="115"/>
                </a:cubicBezTo>
                <a:cubicBezTo>
                  <a:pt x="29" y="109"/>
                  <a:pt x="25" y="104"/>
                  <a:pt x="19" y="104"/>
                </a:cubicBezTo>
                <a:close/>
                <a:moveTo>
                  <a:pt x="19" y="120"/>
                </a:moveTo>
                <a:cubicBezTo>
                  <a:pt x="16" y="120"/>
                  <a:pt x="13" y="118"/>
                  <a:pt x="13" y="115"/>
                </a:cubicBezTo>
                <a:cubicBezTo>
                  <a:pt x="13" y="112"/>
                  <a:pt x="16" y="109"/>
                  <a:pt x="19" y="109"/>
                </a:cubicBezTo>
                <a:cubicBezTo>
                  <a:pt x="22" y="109"/>
                  <a:pt x="24" y="112"/>
                  <a:pt x="24" y="115"/>
                </a:cubicBezTo>
                <a:cubicBezTo>
                  <a:pt x="24" y="118"/>
                  <a:pt x="22" y="120"/>
                  <a:pt x="19" y="120"/>
                </a:cubicBezTo>
                <a:close/>
                <a:moveTo>
                  <a:pt x="152" y="104"/>
                </a:moveTo>
                <a:cubicBezTo>
                  <a:pt x="152" y="115"/>
                  <a:pt x="152" y="115"/>
                  <a:pt x="152" y="115"/>
                </a:cubicBezTo>
                <a:cubicBezTo>
                  <a:pt x="152" y="116"/>
                  <a:pt x="151" y="117"/>
                  <a:pt x="149" y="117"/>
                </a:cubicBezTo>
                <a:cubicBezTo>
                  <a:pt x="148" y="117"/>
                  <a:pt x="147" y="116"/>
                  <a:pt x="147" y="115"/>
                </a:cubicBezTo>
                <a:cubicBezTo>
                  <a:pt x="147" y="104"/>
                  <a:pt x="147" y="104"/>
                  <a:pt x="147" y="104"/>
                </a:cubicBezTo>
                <a:cubicBezTo>
                  <a:pt x="147" y="103"/>
                  <a:pt x="148" y="101"/>
                  <a:pt x="149" y="101"/>
                </a:cubicBezTo>
                <a:cubicBezTo>
                  <a:pt x="151" y="101"/>
                  <a:pt x="152" y="103"/>
                  <a:pt x="152" y="104"/>
                </a:cubicBezTo>
                <a:close/>
                <a:moveTo>
                  <a:pt x="152" y="123"/>
                </a:moveTo>
                <a:cubicBezTo>
                  <a:pt x="152" y="125"/>
                  <a:pt x="152" y="125"/>
                  <a:pt x="152" y="125"/>
                </a:cubicBezTo>
                <a:cubicBezTo>
                  <a:pt x="152" y="127"/>
                  <a:pt x="151" y="128"/>
                  <a:pt x="149" y="128"/>
                </a:cubicBezTo>
                <a:cubicBezTo>
                  <a:pt x="148" y="128"/>
                  <a:pt x="147" y="127"/>
                  <a:pt x="147" y="125"/>
                </a:cubicBezTo>
                <a:cubicBezTo>
                  <a:pt x="147" y="123"/>
                  <a:pt x="147" y="123"/>
                  <a:pt x="147" y="123"/>
                </a:cubicBezTo>
                <a:cubicBezTo>
                  <a:pt x="147" y="121"/>
                  <a:pt x="148" y="120"/>
                  <a:pt x="149" y="120"/>
                </a:cubicBezTo>
                <a:cubicBezTo>
                  <a:pt x="151" y="120"/>
                  <a:pt x="152" y="121"/>
                  <a:pt x="152" y="123"/>
                </a:cubicBezTo>
                <a:close/>
                <a:moveTo>
                  <a:pt x="99" y="19"/>
                </a:moveTo>
                <a:cubicBezTo>
                  <a:pt x="99" y="20"/>
                  <a:pt x="97" y="21"/>
                  <a:pt x="96" y="21"/>
                </a:cubicBezTo>
                <a:cubicBezTo>
                  <a:pt x="93" y="21"/>
                  <a:pt x="93" y="21"/>
                  <a:pt x="93" y="21"/>
                </a:cubicBezTo>
                <a:cubicBezTo>
                  <a:pt x="92" y="21"/>
                  <a:pt x="91" y="20"/>
                  <a:pt x="91" y="19"/>
                </a:cubicBezTo>
                <a:cubicBezTo>
                  <a:pt x="91" y="17"/>
                  <a:pt x="92" y="16"/>
                  <a:pt x="93" y="16"/>
                </a:cubicBezTo>
                <a:cubicBezTo>
                  <a:pt x="96" y="16"/>
                  <a:pt x="96" y="16"/>
                  <a:pt x="96" y="16"/>
                </a:cubicBezTo>
                <a:cubicBezTo>
                  <a:pt x="97" y="16"/>
                  <a:pt x="99" y="17"/>
                  <a:pt x="99" y="19"/>
                </a:cubicBezTo>
                <a:close/>
                <a:moveTo>
                  <a:pt x="139" y="16"/>
                </a:moveTo>
                <a:cubicBezTo>
                  <a:pt x="140" y="16"/>
                  <a:pt x="141" y="17"/>
                  <a:pt x="141" y="19"/>
                </a:cubicBezTo>
                <a:cubicBezTo>
                  <a:pt x="141" y="20"/>
                  <a:pt x="140" y="21"/>
                  <a:pt x="139" y="21"/>
                </a:cubicBezTo>
                <a:cubicBezTo>
                  <a:pt x="136" y="21"/>
                  <a:pt x="136" y="21"/>
                  <a:pt x="136" y="21"/>
                </a:cubicBezTo>
                <a:cubicBezTo>
                  <a:pt x="135" y="21"/>
                  <a:pt x="133" y="20"/>
                  <a:pt x="133" y="19"/>
                </a:cubicBezTo>
                <a:cubicBezTo>
                  <a:pt x="133" y="17"/>
                  <a:pt x="135" y="16"/>
                  <a:pt x="136" y="16"/>
                </a:cubicBezTo>
                <a:lnTo>
                  <a:pt x="139" y="16"/>
                </a:lnTo>
                <a:close/>
                <a:moveTo>
                  <a:pt x="149" y="16"/>
                </a:moveTo>
                <a:cubicBezTo>
                  <a:pt x="151" y="16"/>
                  <a:pt x="152" y="17"/>
                  <a:pt x="152" y="19"/>
                </a:cubicBezTo>
                <a:cubicBezTo>
                  <a:pt x="152" y="20"/>
                  <a:pt x="151" y="21"/>
                  <a:pt x="149" y="21"/>
                </a:cubicBezTo>
                <a:cubicBezTo>
                  <a:pt x="147" y="21"/>
                  <a:pt x="147" y="21"/>
                  <a:pt x="147" y="21"/>
                </a:cubicBezTo>
                <a:cubicBezTo>
                  <a:pt x="145" y="21"/>
                  <a:pt x="144" y="20"/>
                  <a:pt x="144" y="19"/>
                </a:cubicBezTo>
                <a:cubicBezTo>
                  <a:pt x="144" y="17"/>
                  <a:pt x="145" y="16"/>
                  <a:pt x="147" y="16"/>
                </a:cubicBezTo>
                <a:lnTo>
                  <a:pt x="149" y="16"/>
                </a:lnTo>
                <a:close/>
                <a:moveTo>
                  <a:pt x="109" y="19"/>
                </a:moveTo>
                <a:cubicBezTo>
                  <a:pt x="109" y="20"/>
                  <a:pt x="108" y="21"/>
                  <a:pt x="107" y="21"/>
                </a:cubicBezTo>
                <a:cubicBezTo>
                  <a:pt x="104" y="21"/>
                  <a:pt x="104" y="21"/>
                  <a:pt x="104" y="21"/>
                </a:cubicBezTo>
                <a:cubicBezTo>
                  <a:pt x="103" y="21"/>
                  <a:pt x="101" y="20"/>
                  <a:pt x="101" y="19"/>
                </a:cubicBezTo>
                <a:cubicBezTo>
                  <a:pt x="101" y="17"/>
                  <a:pt x="103" y="16"/>
                  <a:pt x="104" y="16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08" y="16"/>
                  <a:pt x="109" y="17"/>
                  <a:pt x="109" y="19"/>
                </a:cubicBezTo>
                <a:close/>
                <a:moveTo>
                  <a:pt x="128" y="16"/>
                </a:moveTo>
                <a:cubicBezTo>
                  <a:pt x="129" y="16"/>
                  <a:pt x="131" y="17"/>
                  <a:pt x="131" y="19"/>
                </a:cubicBezTo>
                <a:cubicBezTo>
                  <a:pt x="131" y="20"/>
                  <a:pt x="129" y="21"/>
                  <a:pt x="128" y="21"/>
                </a:cubicBezTo>
                <a:cubicBezTo>
                  <a:pt x="125" y="21"/>
                  <a:pt x="125" y="21"/>
                  <a:pt x="125" y="21"/>
                </a:cubicBezTo>
                <a:cubicBezTo>
                  <a:pt x="124" y="21"/>
                  <a:pt x="123" y="20"/>
                  <a:pt x="123" y="19"/>
                </a:cubicBezTo>
                <a:cubicBezTo>
                  <a:pt x="123" y="17"/>
                  <a:pt x="124" y="16"/>
                  <a:pt x="125" y="16"/>
                </a:cubicBezTo>
                <a:lnTo>
                  <a:pt x="128" y="16"/>
                </a:lnTo>
                <a:close/>
                <a:moveTo>
                  <a:pt x="120" y="19"/>
                </a:moveTo>
                <a:cubicBezTo>
                  <a:pt x="120" y="20"/>
                  <a:pt x="119" y="21"/>
                  <a:pt x="117" y="21"/>
                </a:cubicBezTo>
                <a:cubicBezTo>
                  <a:pt x="115" y="21"/>
                  <a:pt x="115" y="21"/>
                  <a:pt x="115" y="21"/>
                </a:cubicBezTo>
                <a:cubicBezTo>
                  <a:pt x="113" y="21"/>
                  <a:pt x="112" y="20"/>
                  <a:pt x="112" y="19"/>
                </a:cubicBezTo>
                <a:cubicBezTo>
                  <a:pt x="112" y="17"/>
                  <a:pt x="113" y="16"/>
                  <a:pt x="115" y="16"/>
                </a:cubicBezTo>
                <a:cubicBezTo>
                  <a:pt x="117" y="16"/>
                  <a:pt x="117" y="16"/>
                  <a:pt x="117" y="16"/>
                </a:cubicBezTo>
                <a:cubicBezTo>
                  <a:pt x="119" y="16"/>
                  <a:pt x="120" y="17"/>
                  <a:pt x="120" y="19"/>
                </a:cubicBezTo>
                <a:close/>
                <a:moveTo>
                  <a:pt x="88" y="19"/>
                </a:moveTo>
                <a:cubicBezTo>
                  <a:pt x="88" y="20"/>
                  <a:pt x="87" y="21"/>
                  <a:pt x="85" y="21"/>
                </a:cubicBezTo>
                <a:cubicBezTo>
                  <a:pt x="83" y="21"/>
                  <a:pt x="83" y="21"/>
                  <a:pt x="83" y="21"/>
                </a:cubicBezTo>
                <a:cubicBezTo>
                  <a:pt x="81" y="21"/>
                  <a:pt x="80" y="20"/>
                  <a:pt x="80" y="19"/>
                </a:cubicBezTo>
                <a:cubicBezTo>
                  <a:pt x="80" y="17"/>
                  <a:pt x="81" y="16"/>
                  <a:pt x="83" y="16"/>
                </a:cubicBezTo>
                <a:cubicBezTo>
                  <a:pt x="85" y="16"/>
                  <a:pt x="85" y="16"/>
                  <a:pt x="85" y="16"/>
                </a:cubicBezTo>
                <a:cubicBezTo>
                  <a:pt x="87" y="16"/>
                  <a:pt x="88" y="17"/>
                  <a:pt x="88" y="19"/>
                </a:cubicBezTo>
                <a:close/>
                <a:moveTo>
                  <a:pt x="160" y="79"/>
                </a:moveTo>
                <a:cubicBezTo>
                  <a:pt x="159" y="77"/>
                  <a:pt x="159" y="76"/>
                  <a:pt x="158" y="74"/>
                </a:cubicBezTo>
                <a:cubicBezTo>
                  <a:pt x="159" y="74"/>
                  <a:pt x="160" y="73"/>
                  <a:pt x="160" y="72"/>
                </a:cubicBezTo>
                <a:cubicBezTo>
                  <a:pt x="160" y="69"/>
                  <a:pt x="160" y="69"/>
                  <a:pt x="160" y="69"/>
                </a:cubicBezTo>
                <a:cubicBezTo>
                  <a:pt x="160" y="68"/>
                  <a:pt x="159" y="66"/>
                  <a:pt x="157" y="66"/>
                </a:cubicBezTo>
                <a:cubicBezTo>
                  <a:pt x="156" y="66"/>
                  <a:pt x="155" y="68"/>
                  <a:pt x="155" y="69"/>
                </a:cubicBezTo>
                <a:cubicBezTo>
                  <a:pt x="155" y="71"/>
                  <a:pt x="155" y="71"/>
                  <a:pt x="155" y="71"/>
                </a:cubicBezTo>
                <a:cubicBezTo>
                  <a:pt x="155" y="71"/>
                  <a:pt x="155" y="71"/>
                  <a:pt x="155" y="71"/>
                </a:cubicBezTo>
                <a:cubicBezTo>
                  <a:pt x="154" y="71"/>
                  <a:pt x="154" y="71"/>
                  <a:pt x="153" y="70"/>
                </a:cubicBezTo>
                <a:cubicBezTo>
                  <a:pt x="153" y="70"/>
                  <a:pt x="153" y="70"/>
                  <a:pt x="153" y="70"/>
                </a:cubicBezTo>
                <a:cubicBezTo>
                  <a:pt x="153" y="70"/>
                  <a:pt x="152" y="70"/>
                  <a:pt x="152" y="70"/>
                </a:cubicBezTo>
                <a:cubicBezTo>
                  <a:pt x="152" y="70"/>
                  <a:pt x="152" y="70"/>
                  <a:pt x="152" y="70"/>
                </a:cubicBezTo>
                <a:cubicBezTo>
                  <a:pt x="151" y="70"/>
                  <a:pt x="150" y="69"/>
                  <a:pt x="148" y="69"/>
                </a:cubicBezTo>
                <a:cubicBezTo>
                  <a:pt x="144" y="69"/>
                  <a:pt x="144" y="69"/>
                  <a:pt x="144" y="69"/>
                </a:cubicBezTo>
                <a:cubicBezTo>
                  <a:pt x="142" y="69"/>
                  <a:pt x="142" y="69"/>
                  <a:pt x="142" y="69"/>
                </a:cubicBezTo>
                <a:cubicBezTo>
                  <a:pt x="134" y="69"/>
                  <a:pt x="134" y="69"/>
                  <a:pt x="134" y="69"/>
                </a:cubicBezTo>
                <a:cubicBezTo>
                  <a:pt x="132" y="69"/>
                  <a:pt x="132" y="69"/>
                  <a:pt x="132" y="69"/>
                </a:cubicBezTo>
                <a:cubicBezTo>
                  <a:pt x="125" y="69"/>
                  <a:pt x="125" y="69"/>
                  <a:pt x="125" y="69"/>
                </a:cubicBezTo>
                <a:cubicBezTo>
                  <a:pt x="122" y="69"/>
                  <a:pt x="122" y="69"/>
                  <a:pt x="122" y="69"/>
                </a:cubicBezTo>
                <a:cubicBezTo>
                  <a:pt x="115" y="69"/>
                  <a:pt x="115" y="69"/>
                  <a:pt x="115" y="69"/>
                </a:cubicBezTo>
                <a:cubicBezTo>
                  <a:pt x="113" y="69"/>
                  <a:pt x="113" y="69"/>
                  <a:pt x="113" y="69"/>
                </a:cubicBezTo>
                <a:cubicBezTo>
                  <a:pt x="105" y="69"/>
                  <a:pt x="105" y="69"/>
                  <a:pt x="105" y="6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95" y="69"/>
                  <a:pt x="95" y="69"/>
                  <a:pt x="95" y="69"/>
                </a:cubicBezTo>
                <a:cubicBezTo>
                  <a:pt x="93" y="69"/>
                  <a:pt x="93" y="69"/>
                  <a:pt x="93" y="69"/>
                </a:cubicBezTo>
                <a:cubicBezTo>
                  <a:pt x="86" y="69"/>
                  <a:pt x="86" y="69"/>
                  <a:pt x="86" y="69"/>
                </a:cubicBezTo>
                <a:cubicBezTo>
                  <a:pt x="83" y="69"/>
                  <a:pt x="83" y="69"/>
                  <a:pt x="83" y="69"/>
                </a:cubicBezTo>
                <a:cubicBezTo>
                  <a:pt x="77" y="69"/>
                  <a:pt x="77" y="69"/>
                  <a:pt x="77" y="69"/>
                </a:cubicBezTo>
                <a:cubicBezTo>
                  <a:pt x="76" y="69"/>
                  <a:pt x="76" y="68"/>
                  <a:pt x="75" y="68"/>
                </a:cubicBezTo>
                <a:cubicBezTo>
                  <a:pt x="74" y="68"/>
                  <a:pt x="73" y="69"/>
                  <a:pt x="72" y="69"/>
                </a:cubicBezTo>
                <a:cubicBezTo>
                  <a:pt x="12" y="69"/>
                  <a:pt x="12" y="69"/>
                  <a:pt x="12" y="69"/>
                </a:cubicBezTo>
                <a:cubicBezTo>
                  <a:pt x="5" y="69"/>
                  <a:pt x="0" y="75"/>
                  <a:pt x="0" y="81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5"/>
                  <a:pt x="5" y="160"/>
                  <a:pt x="12" y="160"/>
                </a:cubicBezTo>
                <a:cubicBezTo>
                  <a:pt x="148" y="160"/>
                  <a:pt x="148" y="160"/>
                  <a:pt x="148" y="160"/>
                </a:cubicBezTo>
                <a:cubicBezTo>
                  <a:pt x="155" y="160"/>
                  <a:pt x="160" y="155"/>
                  <a:pt x="160" y="148"/>
                </a:cubicBezTo>
                <a:cubicBezTo>
                  <a:pt x="160" y="81"/>
                  <a:pt x="160" y="81"/>
                  <a:pt x="160" y="81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0" y="79"/>
                  <a:pt x="160" y="79"/>
                  <a:pt x="160" y="79"/>
                </a:cubicBezTo>
                <a:close/>
                <a:moveTo>
                  <a:pt x="76" y="75"/>
                </a:moveTo>
                <a:cubicBezTo>
                  <a:pt x="83" y="75"/>
                  <a:pt x="83" y="75"/>
                  <a:pt x="83" y="75"/>
                </a:cubicBezTo>
                <a:cubicBezTo>
                  <a:pt x="86" y="75"/>
                  <a:pt x="86" y="75"/>
                  <a:pt x="86" y="75"/>
                </a:cubicBezTo>
                <a:cubicBezTo>
                  <a:pt x="93" y="75"/>
                  <a:pt x="93" y="75"/>
                  <a:pt x="93" y="75"/>
                </a:cubicBezTo>
                <a:cubicBezTo>
                  <a:pt x="95" y="75"/>
                  <a:pt x="95" y="75"/>
                  <a:pt x="95" y="75"/>
                </a:cubicBezTo>
                <a:cubicBezTo>
                  <a:pt x="103" y="75"/>
                  <a:pt x="103" y="75"/>
                  <a:pt x="103" y="75"/>
                </a:cubicBezTo>
                <a:cubicBezTo>
                  <a:pt x="105" y="75"/>
                  <a:pt x="105" y="75"/>
                  <a:pt x="105" y="75"/>
                </a:cubicBezTo>
                <a:cubicBezTo>
                  <a:pt x="113" y="75"/>
                  <a:pt x="113" y="75"/>
                  <a:pt x="113" y="75"/>
                </a:cubicBezTo>
                <a:cubicBezTo>
                  <a:pt x="115" y="75"/>
                  <a:pt x="115" y="75"/>
                  <a:pt x="115" y="75"/>
                </a:cubicBezTo>
                <a:cubicBezTo>
                  <a:pt x="122" y="75"/>
                  <a:pt x="122" y="75"/>
                  <a:pt x="122" y="75"/>
                </a:cubicBezTo>
                <a:cubicBezTo>
                  <a:pt x="125" y="75"/>
                  <a:pt x="125" y="75"/>
                  <a:pt x="125" y="75"/>
                </a:cubicBezTo>
                <a:cubicBezTo>
                  <a:pt x="132" y="75"/>
                  <a:pt x="132" y="75"/>
                  <a:pt x="132" y="75"/>
                </a:cubicBezTo>
                <a:cubicBezTo>
                  <a:pt x="134" y="75"/>
                  <a:pt x="134" y="75"/>
                  <a:pt x="134" y="75"/>
                </a:cubicBezTo>
                <a:cubicBezTo>
                  <a:pt x="139" y="75"/>
                  <a:pt x="139" y="75"/>
                  <a:pt x="139" y="75"/>
                </a:cubicBezTo>
                <a:cubicBezTo>
                  <a:pt x="139" y="155"/>
                  <a:pt x="139" y="155"/>
                  <a:pt x="139" y="155"/>
                </a:cubicBezTo>
                <a:cubicBezTo>
                  <a:pt x="37" y="155"/>
                  <a:pt x="37" y="155"/>
                  <a:pt x="37" y="155"/>
                </a:cubicBezTo>
                <a:cubicBezTo>
                  <a:pt x="37" y="75"/>
                  <a:pt x="37" y="75"/>
                  <a:pt x="37" y="75"/>
                </a:cubicBezTo>
                <a:cubicBezTo>
                  <a:pt x="72" y="75"/>
                  <a:pt x="72" y="75"/>
                  <a:pt x="72" y="75"/>
                </a:cubicBezTo>
                <a:lnTo>
                  <a:pt x="76" y="75"/>
                </a:lnTo>
                <a:close/>
                <a:moveTo>
                  <a:pt x="5" y="148"/>
                </a:moveTo>
                <a:cubicBezTo>
                  <a:pt x="5" y="81"/>
                  <a:pt x="5" y="81"/>
                  <a:pt x="5" y="81"/>
                </a:cubicBezTo>
                <a:cubicBezTo>
                  <a:pt x="5" y="78"/>
                  <a:pt x="8" y="75"/>
                  <a:pt x="12" y="75"/>
                </a:cubicBezTo>
                <a:cubicBezTo>
                  <a:pt x="32" y="75"/>
                  <a:pt x="32" y="75"/>
                  <a:pt x="32" y="75"/>
                </a:cubicBezTo>
                <a:cubicBezTo>
                  <a:pt x="32" y="155"/>
                  <a:pt x="32" y="155"/>
                  <a:pt x="3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8" y="155"/>
                  <a:pt x="5" y="152"/>
                  <a:pt x="5" y="148"/>
                </a:cubicBezTo>
                <a:close/>
                <a:moveTo>
                  <a:pt x="155" y="148"/>
                </a:moveTo>
                <a:cubicBezTo>
                  <a:pt x="155" y="152"/>
                  <a:pt x="152" y="155"/>
                  <a:pt x="148" y="155"/>
                </a:cubicBezTo>
                <a:cubicBezTo>
                  <a:pt x="144" y="155"/>
                  <a:pt x="144" y="155"/>
                  <a:pt x="144" y="155"/>
                </a:cubicBezTo>
                <a:cubicBezTo>
                  <a:pt x="144" y="75"/>
                  <a:pt x="144" y="75"/>
                  <a:pt x="144" y="75"/>
                </a:cubicBezTo>
                <a:cubicBezTo>
                  <a:pt x="144" y="75"/>
                  <a:pt x="144" y="75"/>
                  <a:pt x="144" y="75"/>
                </a:cubicBezTo>
                <a:cubicBezTo>
                  <a:pt x="148" y="75"/>
                  <a:pt x="148" y="75"/>
                  <a:pt x="148" y="75"/>
                </a:cubicBezTo>
                <a:cubicBezTo>
                  <a:pt x="149" y="75"/>
                  <a:pt x="150" y="75"/>
                  <a:pt x="151" y="75"/>
                </a:cubicBezTo>
                <a:cubicBezTo>
                  <a:pt x="151" y="75"/>
                  <a:pt x="151" y="76"/>
                  <a:pt x="152" y="76"/>
                </a:cubicBezTo>
                <a:cubicBezTo>
                  <a:pt x="154" y="77"/>
                  <a:pt x="155" y="79"/>
                  <a:pt x="155" y="81"/>
                </a:cubicBezTo>
                <a:lnTo>
                  <a:pt x="155" y="148"/>
                </a:lnTo>
                <a:close/>
                <a:moveTo>
                  <a:pt x="155" y="59"/>
                </a:moveTo>
                <a:cubicBezTo>
                  <a:pt x="155" y="57"/>
                  <a:pt x="156" y="56"/>
                  <a:pt x="157" y="56"/>
                </a:cubicBezTo>
                <a:cubicBezTo>
                  <a:pt x="159" y="56"/>
                  <a:pt x="160" y="57"/>
                  <a:pt x="160" y="59"/>
                </a:cubicBezTo>
                <a:cubicBezTo>
                  <a:pt x="160" y="61"/>
                  <a:pt x="160" y="61"/>
                  <a:pt x="160" y="61"/>
                </a:cubicBezTo>
                <a:cubicBezTo>
                  <a:pt x="160" y="63"/>
                  <a:pt x="159" y="64"/>
                  <a:pt x="157" y="64"/>
                </a:cubicBezTo>
                <a:cubicBezTo>
                  <a:pt x="156" y="64"/>
                  <a:pt x="155" y="63"/>
                  <a:pt x="155" y="61"/>
                </a:cubicBezTo>
                <a:lnTo>
                  <a:pt x="155" y="59"/>
                </a:lnTo>
                <a:close/>
                <a:moveTo>
                  <a:pt x="155" y="37"/>
                </a:moveTo>
                <a:cubicBezTo>
                  <a:pt x="155" y="36"/>
                  <a:pt x="156" y="35"/>
                  <a:pt x="157" y="35"/>
                </a:cubicBezTo>
                <a:cubicBezTo>
                  <a:pt x="159" y="35"/>
                  <a:pt x="160" y="36"/>
                  <a:pt x="160" y="37"/>
                </a:cubicBezTo>
                <a:cubicBezTo>
                  <a:pt x="160" y="40"/>
                  <a:pt x="160" y="40"/>
                  <a:pt x="160" y="40"/>
                </a:cubicBezTo>
                <a:cubicBezTo>
                  <a:pt x="160" y="41"/>
                  <a:pt x="159" y="43"/>
                  <a:pt x="157" y="43"/>
                </a:cubicBezTo>
                <a:cubicBezTo>
                  <a:pt x="156" y="43"/>
                  <a:pt x="155" y="41"/>
                  <a:pt x="155" y="40"/>
                </a:cubicBezTo>
                <a:lnTo>
                  <a:pt x="155" y="37"/>
                </a:lnTo>
                <a:close/>
                <a:moveTo>
                  <a:pt x="122" y="3"/>
                </a:moveTo>
                <a:cubicBezTo>
                  <a:pt x="122" y="1"/>
                  <a:pt x="123" y="0"/>
                  <a:pt x="125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9" y="0"/>
                  <a:pt x="130" y="1"/>
                  <a:pt x="130" y="3"/>
                </a:cubicBezTo>
                <a:cubicBezTo>
                  <a:pt x="130" y="4"/>
                  <a:pt x="129" y="5"/>
                  <a:pt x="127" y="5"/>
                </a:cubicBezTo>
                <a:cubicBezTo>
                  <a:pt x="125" y="5"/>
                  <a:pt x="125" y="5"/>
                  <a:pt x="125" y="5"/>
                </a:cubicBezTo>
                <a:cubicBezTo>
                  <a:pt x="123" y="5"/>
                  <a:pt x="122" y="4"/>
                  <a:pt x="122" y="3"/>
                </a:cubicBezTo>
                <a:close/>
                <a:moveTo>
                  <a:pt x="143" y="3"/>
                </a:moveTo>
                <a:cubicBezTo>
                  <a:pt x="143" y="1"/>
                  <a:pt x="144" y="0"/>
                  <a:pt x="146" y="0"/>
                </a:cubicBezTo>
                <a:cubicBezTo>
                  <a:pt x="148" y="0"/>
                  <a:pt x="148" y="0"/>
                  <a:pt x="148" y="0"/>
                </a:cubicBezTo>
                <a:cubicBezTo>
                  <a:pt x="150" y="0"/>
                  <a:pt x="151" y="1"/>
                  <a:pt x="151" y="3"/>
                </a:cubicBezTo>
                <a:cubicBezTo>
                  <a:pt x="151" y="4"/>
                  <a:pt x="150" y="5"/>
                  <a:pt x="148" y="5"/>
                </a:cubicBezTo>
                <a:cubicBezTo>
                  <a:pt x="146" y="5"/>
                  <a:pt x="146" y="5"/>
                  <a:pt x="146" y="5"/>
                </a:cubicBezTo>
                <a:cubicBezTo>
                  <a:pt x="144" y="5"/>
                  <a:pt x="143" y="4"/>
                  <a:pt x="143" y="3"/>
                </a:cubicBezTo>
                <a:close/>
                <a:moveTo>
                  <a:pt x="132" y="3"/>
                </a:moveTo>
                <a:cubicBezTo>
                  <a:pt x="132" y="1"/>
                  <a:pt x="134" y="0"/>
                  <a:pt x="135" y="0"/>
                </a:cubicBezTo>
                <a:cubicBezTo>
                  <a:pt x="138" y="0"/>
                  <a:pt x="138" y="0"/>
                  <a:pt x="138" y="0"/>
                </a:cubicBezTo>
                <a:cubicBezTo>
                  <a:pt x="139" y="0"/>
                  <a:pt x="140" y="1"/>
                  <a:pt x="140" y="3"/>
                </a:cubicBezTo>
                <a:cubicBezTo>
                  <a:pt x="140" y="4"/>
                  <a:pt x="139" y="5"/>
                  <a:pt x="138" y="5"/>
                </a:cubicBezTo>
                <a:cubicBezTo>
                  <a:pt x="135" y="5"/>
                  <a:pt x="135" y="5"/>
                  <a:pt x="135" y="5"/>
                </a:cubicBezTo>
                <a:cubicBezTo>
                  <a:pt x="134" y="5"/>
                  <a:pt x="132" y="4"/>
                  <a:pt x="132" y="3"/>
                </a:cubicBezTo>
                <a:close/>
                <a:moveTo>
                  <a:pt x="153" y="8"/>
                </a:moveTo>
                <a:cubicBezTo>
                  <a:pt x="152" y="7"/>
                  <a:pt x="152" y="5"/>
                  <a:pt x="154" y="4"/>
                </a:cubicBezTo>
                <a:cubicBezTo>
                  <a:pt x="155" y="3"/>
                  <a:pt x="156" y="3"/>
                  <a:pt x="157" y="4"/>
                </a:cubicBezTo>
                <a:cubicBezTo>
                  <a:pt x="158" y="5"/>
                  <a:pt x="159" y="6"/>
                  <a:pt x="159" y="7"/>
                </a:cubicBezTo>
                <a:cubicBezTo>
                  <a:pt x="160" y="9"/>
                  <a:pt x="159" y="10"/>
                  <a:pt x="158" y="11"/>
                </a:cubicBezTo>
                <a:cubicBezTo>
                  <a:pt x="157" y="11"/>
                  <a:pt x="157" y="11"/>
                  <a:pt x="157" y="11"/>
                </a:cubicBezTo>
                <a:cubicBezTo>
                  <a:pt x="156" y="11"/>
                  <a:pt x="155" y="10"/>
                  <a:pt x="154" y="9"/>
                </a:cubicBezTo>
                <a:cubicBezTo>
                  <a:pt x="154" y="9"/>
                  <a:pt x="154" y="8"/>
                  <a:pt x="153" y="8"/>
                </a:cubicBezTo>
                <a:close/>
                <a:moveTo>
                  <a:pt x="155" y="29"/>
                </a:moveTo>
                <a:cubicBezTo>
                  <a:pt x="155" y="27"/>
                  <a:pt x="155" y="27"/>
                  <a:pt x="155" y="27"/>
                </a:cubicBezTo>
                <a:cubicBezTo>
                  <a:pt x="155" y="25"/>
                  <a:pt x="156" y="24"/>
                  <a:pt x="157" y="24"/>
                </a:cubicBezTo>
                <a:cubicBezTo>
                  <a:pt x="159" y="24"/>
                  <a:pt x="160" y="25"/>
                  <a:pt x="160" y="27"/>
                </a:cubicBezTo>
                <a:cubicBezTo>
                  <a:pt x="160" y="29"/>
                  <a:pt x="160" y="29"/>
                  <a:pt x="160" y="29"/>
                </a:cubicBezTo>
                <a:cubicBezTo>
                  <a:pt x="160" y="31"/>
                  <a:pt x="159" y="32"/>
                  <a:pt x="157" y="32"/>
                </a:cubicBezTo>
                <a:cubicBezTo>
                  <a:pt x="156" y="32"/>
                  <a:pt x="155" y="31"/>
                  <a:pt x="155" y="29"/>
                </a:cubicBezTo>
                <a:close/>
                <a:moveTo>
                  <a:pt x="155" y="48"/>
                </a:moveTo>
                <a:cubicBezTo>
                  <a:pt x="155" y="46"/>
                  <a:pt x="156" y="45"/>
                  <a:pt x="157" y="45"/>
                </a:cubicBezTo>
                <a:cubicBezTo>
                  <a:pt x="159" y="45"/>
                  <a:pt x="160" y="46"/>
                  <a:pt x="160" y="48"/>
                </a:cubicBezTo>
                <a:cubicBezTo>
                  <a:pt x="160" y="51"/>
                  <a:pt x="160" y="51"/>
                  <a:pt x="160" y="51"/>
                </a:cubicBezTo>
                <a:cubicBezTo>
                  <a:pt x="160" y="52"/>
                  <a:pt x="159" y="53"/>
                  <a:pt x="157" y="53"/>
                </a:cubicBezTo>
                <a:cubicBezTo>
                  <a:pt x="156" y="53"/>
                  <a:pt x="155" y="52"/>
                  <a:pt x="155" y="51"/>
                </a:cubicBezTo>
                <a:lnTo>
                  <a:pt x="155" y="48"/>
                </a:lnTo>
                <a:close/>
                <a:moveTo>
                  <a:pt x="160" y="16"/>
                </a:moveTo>
                <a:cubicBezTo>
                  <a:pt x="160" y="19"/>
                  <a:pt x="160" y="19"/>
                  <a:pt x="160" y="19"/>
                </a:cubicBezTo>
                <a:cubicBezTo>
                  <a:pt x="160" y="20"/>
                  <a:pt x="159" y="21"/>
                  <a:pt x="157" y="21"/>
                </a:cubicBezTo>
                <a:cubicBezTo>
                  <a:pt x="156" y="21"/>
                  <a:pt x="155" y="20"/>
                  <a:pt x="155" y="19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55" y="15"/>
                  <a:pt x="156" y="13"/>
                  <a:pt x="157" y="13"/>
                </a:cubicBezTo>
                <a:cubicBezTo>
                  <a:pt x="159" y="13"/>
                  <a:pt x="160" y="15"/>
                  <a:pt x="160" y="16"/>
                </a:cubicBezTo>
                <a:close/>
                <a:moveTo>
                  <a:pt x="72" y="31"/>
                </a:moveTo>
                <a:cubicBezTo>
                  <a:pt x="72" y="28"/>
                  <a:pt x="72" y="28"/>
                  <a:pt x="72" y="28"/>
                </a:cubicBezTo>
                <a:cubicBezTo>
                  <a:pt x="72" y="27"/>
                  <a:pt x="73" y="26"/>
                  <a:pt x="75" y="26"/>
                </a:cubicBezTo>
                <a:cubicBezTo>
                  <a:pt x="76" y="26"/>
                  <a:pt x="77" y="27"/>
                  <a:pt x="77" y="28"/>
                </a:cubicBezTo>
                <a:cubicBezTo>
                  <a:pt x="77" y="31"/>
                  <a:pt x="77" y="31"/>
                  <a:pt x="77" y="31"/>
                </a:cubicBezTo>
                <a:cubicBezTo>
                  <a:pt x="77" y="32"/>
                  <a:pt x="76" y="34"/>
                  <a:pt x="75" y="34"/>
                </a:cubicBezTo>
                <a:cubicBezTo>
                  <a:pt x="73" y="34"/>
                  <a:pt x="72" y="32"/>
                  <a:pt x="72" y="31"/>
                </a:cubicBezTo>
                <a:close/>
                <a:moveTo>
                  <a:pt x="72" y="41"/>
                </a:moveTo>
                <a:cubicBezTo>
                  <a:pt x="72" y="39"/>
                  <a:pt x="72" y="39"/>
                  <a:pt x="72" y="39"/>
                </a:cubicBezTo>
                <a:cubicBezTo>
                  <a:pt x="72" y="37"/>
                  <a:pt x="73" y="36"/>
                  <a:pt x="75" y="36"/>
                </a:cubicBezTo>
                <a:cubicBezTo>
                  <a:pt x="76" y="36"/>
                  <a:pt x="77" y="37"/>
                  <a:pt x="77" y="39"/>
                </a:cubicBezTo>
                <a:cubicBezTo>
                  <a:pt x="77" y="41"/>
                  <a:pt x="77" y="41"/>
                  <a:pt x="77" y="41"/>
                </a:cubicBezTo>
                <a:cubicBezTo>
                  <a:pt x="77" y="43"/>
                  <a:pt x="76" y="44"/>
                  <a:pt x="75" y="44"/>
                </a:cubicBezTo>
                <a:cubicBezTo>
                  <a:pt x="73" y="44"/>
                  <a:pt x="72" y="43"/>
                  <a:pt x="72" y="41"/>
                </a:cubicBezTo>
                <a:close/>
                <a:moveTo>
                  <a:pt x="72" y="63"/>
                </a:moveTo>
                <a:cubicBezTo>
                  <a:pt x="72" y="60"/>
                  <a:pt x="72" y="60"/>
                  <a:pt x="72" y="60"/>
                </a:cubicBezTo>
                <a:cubicBezTo>
                  <a:pt x="72" y="59"/>
                  <a:pt x="73" y="57"/>
                  <a:pt x="75" y="57"/>
                </a:cubicBezTo>
                <a:cubicBezTo>
                  <a:pt x="76" y="57"/>
                  <a:pt x="77" y="59"/>
                  <a:pt x="77" y="60"/>
                </a:cubicBezTo>
                <a:cubicBezTo>
                  <a:pt x="77" y="63"/>
                  <a:pt x="77" y="63"/>
                  <a:pt x="77" y="63"/>
                </a:cubicBezTo>
                <a:cubicBezTo>
                  <a:pt x="77" y="64"/>
                  <a:pt x="76" y="65"/>
                  <a:pt x="75" y="65"/>
                </a:cubicBezTo>
                <a:cubicBezTo>
                  <a:pt x="73" y="65"/>
                  <a:pt x="72" y="64"/>
                  <a:pt x="72" y="63"/>
                </a:cubicBezTo>
                <a:close/>
                <a:moveTo>
                  <a:pt x="111" y="3"/>
                </a:moveTo>
                <a:cubicBezTo>
                  <a:pt x="111" y="1"/>
                  <a:pt x="112" y="0"/>
                  <a:pt x="114" y="0"/>
                </a:cubicBezTo>
                <a:cubicBezTo>
                  <a:pt x="117" y="0"/>
                  <a:pt x="117" y="0"/>
                  <a:pt x="117" y="0"/>
                </a:cubicBezTo>
                <a:cubicBezTo>
                  <a:pt x="118" y="0"/>
                  <a:pt x="119" y="1"/>
                  <a:pt x="119" y="3"/>
                </a:cubicBezTo>
                <a:cubicBezTo>
                  <a:pt x="119" y="4"/>
                  <a:pt x="118" y="5"/>
                  <a:pt x="117" y="5"/>
                </a:cubicBezTo>
                <a:cubicBezTo>
                  <a:pt x="114" y="5"/>
                  <a:pt x="114" y="5"/>
                  <a:pt x="114" y="5"/>
                </a:cubicBezTo>
                <a:cubicBezTo>
                  <a:pt x="112" y="5"/>
                  <a:pt x="111" y="4"/>
                  <a:pt x="111" y="3"/>
                </a:cubicBezTo>
                <a:close/>
                <a:moveTo>
                  <a:pt x="72" y="20"/>
                </a:moveTo>
                <a:cubicBezTo>
                  <a:pt x="72" y="18"/>
                  <a:pt x="72" y="18"/>
                  <a:pt x="72" y="18"/>
                </a:cubicBezTo>
                <a:cubicBezTo>
                  <a:pt x="72" y="16"/>
                  <a:pt x="73" y="15"/>
                  <a:pt x="75" y="15"/>
                </a:cubicBezTo>
                <a:cubicBezTo>
                  <a:pt x="76" y="15"/>
                  <a:pt x="77" y="16"/>
                  <a:pt x="77" y="18"/>
                </a:cubicBezTo>
                <a:cubicBezTo>
                  <a:pt x="77" y="20"/>
                  <a:pt x="77" y="20"/>
                  <a:pt x="77" y="20"/>
                </a:cubicBezTo>
                <a:cubicBezTo>
                  <a:pt x="77" y="22"/>
                  <a:pt x="76" y="23"/>
                  <a:pt x="75" y="23"/>
                </a:cubicBezTo>
                <a:cubicBezTo>
                  <a:pt x="73" y="23"/>
                  <a:pt x="72" y="22"/>
                  <a:pt x="72" y="20"/>
                </a:cubicBezTo>
                <a:close/>
                <a:moveTo>
                  <a:pt x="72" y="52"/>
                </a:moveTo>
                <a:cubicBezTo>
                  <a:pt x="72" y="49"/>
                  <a:pt x="72" y="49"/>
                  <a:pt x="72" y="49"/>
                </a:cubicBezTo>
                <a:cubicBezTo>
                  <a:pt x="72" y="48"/>
                  <a:pt x="73" y="47"/>
                  <a:pt x="75" y="47"/>
                </a:cubicBezTo>
                <a:cubicBezTo>
                  <a:pt x="76" y="47"/>
                  <a:pt x="77" y="48"/>
                  <a:pt x="77" y="49"/>
                </a:cubicBezTo>
                <a:cubicBezTo>
                  <a:pt x="77" y="52"/>
                  <a:pt x="77" y="52"/>
                  <a:pt x="77" y="52"/>
                </a:cubicBezTo>
                <a:cubicBezTo>
                  <a:pt x="77" y="54"/>
                  <a:pt x="76" y="55"/>
                  <a:pt x="75" y="55"/>
                </a:cubicBezTo>
                <a:cubicBezTo>
                  <a:pt x="73" y="55"/>
                  <a:pt x="72" y="54"/>
                  <a:pt x="72" y="52"/>
                </a:cubicBezTo>
                <a:close/>
                <a:moveTo>
                  <a:pt x="101" y="3"/>
                </a:moveTo>
                <a:cubicBezTo>
                  <a:pt x="101" y="1"/>
                  <a:pt x="102" y="0"/>
                  <a:pt x="103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107" y="0"/>
                  <a:pt x="109" y="1"/>
                  <a:pt x="109" y="3"/>
                </a:cubicBezTo>
                <a:cubicBezTo>
                  <a:pt x="109" y="4"/>
                  <a:pt x="107" y="5"/>
                  <a:pt x="106" y="5"/>
                </a:cubicBezTo>
                <a:cubicBezTo>
                  <a:pt x="103" y="5"/>
                  <a:pt x="103" y="5"/>
                  <a:pt x="103" y="5"/>
                </a:cubicBezTo>
                <a:cubicBezTo>
                  <a:pt x="102" y="5"/>
                  <a:pt x="101" y="4"/>
                  <a:pt x="101" y="3"/>
                </a:cubicBezTo>
                <a:close/>
                <a:moveTo>
                  <a:pt x="90" y="3"/>
                </a:moveTo>
                <a:cubicBezTo>
                  <a:pt x="90" y="1"/>
                  <a:pt x="91" y="0"/>
                  <a:pt x="93" y="0"/>
                </a:cubicBezTo>
                <a:cubicBezTo>
                  <a:pt x="95" y="0"/>
                  <a:pt x="95" y="0"/>
                  <a:pt x="95" y="0"/>
                </a:cubicBezTo>
                <a:cubicBezTo>
                  <a:pt x="97" y="0"/>
                  <a:pt x="98" y="1"/>
                  <a:pt x="98" y="3"/>
                </a:cubicBezTo>
                <a:cubicBezTo>
                  <a:pt x="98" y="4"/>
                  <a:pt x="97" y="5"/>
                  <a:pt x="95" y="5"/>
                </a:cubicBezTo>
                <a:cubicBezTo>
                  <a:pt x="93" y="5"/>
                  <a:pt x="93" y="5"/>
                  <a:pt x="93" y="5"/>
                </a:cubicBezTo>
                <a:cubicBezTo>
                  <a:pt x="91" y="5"/>
                  <a:pt x="90" y="4"/>
                  <a:pt x="90" y="3"/>
                </a:cubicBezTo>
                <a:close/>
                <a:moveTo>
                  <a:pt x="72" y="9"/>
                </a:moveTo>
                <a:cubicBezTo>
                  <a:pt x="73" y="8"/>
                  <a:pt x="73" y="7"/>
                  <a:pt x="74" y="6"/>
                </a:cubicBezTo>
                <a:cubicBezTo>
                  <a:pt x="74" y="5"/>
                  <a:pt x="76" y="4"/>
                  <a:pt x="77" y="5"/>
                </a:cubicBezTo>
                <a:cubicBezTo>
                  <a:pt x="78" y="6"/>
                  <a:pt x="79" y="7"/>
                  <a:pt x="78" y="9"/>
                </a:cubicBezTo>
                <a:cubicBezTo>
                  <a:pt x="78" y="9"/>
                  <a:pt x="78" y="10"/>
                  <a:pt x="78" y="10"/>
                </a:cubicBezTo>
                <a:cubicBezTo>
                  <a:pt x="77" y="12"/>
                  <a:pt x="76" y="12"/>
                  <a:pt x="75" y="12"/>
                </a:cubicBezTo>
                <a:cubicBezTo>
                  <a:pt x="75" y="12"/>
                  <a:pt x="75" y="12"/>
                  <a:pt x="74" y="12"/>
                </a:cubicBezTo>
                <a:cubicBezTo>
                  <a:pt x="73" y="12"/>
                  <a:pt x="72" y="11"/>
                  <a:pt x="72" y="9"/>
                </a:cubicBezTo>
                <a:close/>
                <a:moveTo>
                  <a:pt x="80" y="3"/>
                </a:moveTo>
                <a:cubicBezTo>
                  <a:pt x="79" y="2"/>
                  <a:pt x="80" y="0"/>
                  <a:pt x="82" y="0"/>
                </a:cubicBezTo>
                <a:cubicBezTo>
                  <a:pt x="82" y="0"/>
                  <a:pt x="83" y="0"/>
                  <a:pt x="84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86" y="0"/>
                  <a:pt x="87" y="1"/>
                  <a:pt x="87" y="3"/>
                </a:cubicBezTo>
                <a:cubicBezTo>
                  <a:pt x="87" y="4"/>
                  <a:pt x="86" y="5"/>
                  <a:pt x="85" y="5"/>
                </a:cubicBezTo>
                <a:cubicBezTo>
                  <a:pt x="84" y="5"/>
                  <a:pt x="84" y="5"/>
                  <a:pt x="84" y="5"/>
                </a:cubicBezTo>
                <a:cubicBezTo>
                  <a:pt x="83" y="5"/>
                  <a:pt x="83" y="5"/>
                  <a:pt x="83" y="5"/>
                </a:cubicBezTo>
                <a:cubicBezTo>
                  <a:pt x="82" y="5"/>
                  <a:pt x="82" y="5"/>
                  <a:pt x="82" y="5"/>
                </a:cubicBezTo>
                <a:cubicBezTo>
                  <a:pt x="81" y="5"/>
                  <a:pt x="80" y="5"/>
                  <a:pt x="80" y="3"/>
                </a:cubicBezTo>
                <a:close/>
                <a:moveTo>
                  <a:pt x="8" y="56"/>
                </a:moveTo>
                <a:cubicBezTo>
                  <a:pt x="8" y="37"/>
                  <a:pt x="24" y="21"/>
                  <a:pt x="43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38" y="10"/>
                  <a:pt x="38" y="10"/>
                  <a:pt x="38" y="10"/>
                </a:cubicBezTo>
                <a:cubicBezTo>
                  <a:pt x="37" y="9"/>
                  <a:pt x="37" y="7"/>
                  <a:pt x="38" y="6"/>
                </a:cubicBezTo>
                <a:cubicBezTo>
                  <a:pt x="39" y="5"/>
                  <a:pt x="41" y="5"/>
                  <a:pt x="42" y="6"/>
                </a:cubicBezTo>
                <a:cubicBezTo>
                  <a:pt x="58" y="22"/>
                  <a:pt x="58" y="22"/>
                  <a:pt x="58" y="22"/>
                </a:cubicBezTo>
                <a:cubicBezTo>
                  <a:pt x="58" y="22"/>
                  <a:pt x="58" y="23"/>
                  <a:pt x="58" y="23"/>
                </a:cubicBezTo>
                <a:cubicBezTo>
                  <a:pt x="59" y="24"/>
                  <a:pt x="59" y="24"/>
                  <a:pt x="58" y="25"/>
                </a:cubicBezTo>
                <a:cubicBezTo>
                  <a:pt x="58" y="25"/>
                  <a:pt x="58" y="26"/>
                  <a:pt x="58" y="26"/>
                </a:cubicBezTo>
                <a:cubicBezTo>
                  <a:pt x="42" y="42"/>
                  <a:pt x="42" y="42"/>
                  <a:pt x="42" y="42"/>
                </a:cubicBezTo>
                <a:cubicBezTo>
                  <a:pt x="41" y="42"/>
                  <a:pt x="41" y="43"/>
                  <a:pt x="40" y="43"/>
                </a:cubicBezTo>
                <a:cubicBezTo>
                  <a:pt x="39" y="43"/>
                  <a:pt x="39" y="42"/>
                  <a:pt x="38" y="42"/>
                </a:cubicBezTo>
                <a:cubicBezTo>
                  <a:pt x="37" y="41"/>
                  <a:pt x="37" y="39"/>
                  <a:pt x="38" y="38"/>
                </a:cubicBezTo>
                <a:cubicBezTo>
                  <a:pt x="50" y="27"/>
                  <a:pt x="50" y="27"/>
                  <a:pt x="50" y="27"/>
                </a:cubicBezTo>
                <a:cubicBezTo>
                  <a:pt x="43" y="27"/>
                  <a:pt x="43" y="27"/>
                  <a:pt x="43" y="27"/>
                </a:cubicBezTo>
                <a:cubicBezTo>
                  <a:pt x="26" y="27"/>
                  <a:pt x="13" y="40"/>
                  <a:pt x="13" y="56"/>
                </a:cubicBezTo>
                <a:cubicBezTo>
                  <a:pt x="13" y="57"/>
                  <a:pt x="12" y="59"/>
                  <a:pt x="11" y="59"/>
                </a:cubicBezTo>
                <a:cubicBezTo>
                  <a:pt x="9" y="59"/>
                  <a:pt x="8" y="57"/>
                  <a:pt x="8" y="56"/>
                </a:cubicBezTo>
                <a:close/>
              </a:path>
            </a:pathLst>
          </a:custGeom>
          <a:solidFill>
            <a:srgbClr val="32D1A8"/>
          </a:solidFill>
          <a:ln>
            <a:solidFill>
              <a:srgbClr val="03DFB2"/>
            </a:solidFill>
          </a:ln>
        </p:spPr>
        <p:txBody>
          <a:bodyPr/>
          <a:lstStyle/>
          <a:p>
            <a:pPr defTabSz="912813">
              <a:defRPr/>
            </a:pPr>
            <a:endParaRPr lang="zh-CN" altLang="en-US" b="1" kern="0">
              <a:solidFill>
                <a:srgbClr val="1F1F1F"/>
              </a:solidFill>
              <a:cs typeface="+mn-ea"/>
              <a:sym typeface="+mn-lt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164EC2C-066B-4D5D-83C1-683EEC16E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500" y="38639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C8E688A-4179-4BE4-9561-A2A57A4C0368}"/>
              </a:ext>
            </a:extLst>
          </p:cNvPr>
          <p:cNvSpPr txBox="1"/>
          <p:nvPr/>
        </p:nvSpPr>
        <p:spPr>
          <a:xfrm flipH="1">
            <a:off x="7267147" y="1144731"/>
            <a:ext cx="4497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kern="1200" dirty="0">
                <a:solidFill>
                  <a:srgbClr val="00B050"/>
                </a:solidFill>
                <a:latin typeface="+mn-lt"/>
                <a:ea typeface="+mn-ea"/>
                <a:cs typeface="+mn-ea"/>
              </a:rPr>
              <a:t>Une grande chaîne internationale de restaurants</a:t>
            </a:r>
          </a:p>
          <a:p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4A53392E-1D66-4AAE-BD77-30A99AB10661}"/>
              </a:ext>
            </a:extLst>
          </p:cNvPr>
          <p:cNvSpPr txBox="1"/>
          <p:nvPr/>
        </p:nvSpPr>
        <p:spPr>
          <a:xfrm flipH="1">
            <a:off x="7267147" y="2568384"/>
            <a:ext cx="4203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kern="1200" dirty="0">
                <a:solidFill>
                  <a:srgbClr val="00B050"/>
                </a:solidFill>
                <a:latin typeface="+mn-lt"/>
                <a:ea typeface="+mn-ea"/>
                <a:cs typeface="+mn-ea"/>
              </a:rPr>
              <a:t>Application informatique </a:t>
            </a:r>
            <a:br>
              <a:rPr lang="fr-FR" sz="1800" b="1" kern="1200" dirty="0">
                <a:solidFill>
                  <a:srgbClr val="00B050"/>
                </a:solidFill>
                <a:latin typeface="+mn-lt"/>
                <a:ea typeface="+mn-ea"/>
                <a:cs typeface="+mn-ea"/>
              </a:rPr>
            </a:br>
            <a:endParaRPr lang="fr-FR" sz="1800" b="1" kern="1200" dirty="0">
              <a:solidFill>
                <a:srgbClr val="00B050"/>
              </a:solidFill>
              <a:latin typeface="+mn-lt"/>
              <a:ea typeface="+mn-ea"/>
              <a:cs typeface="+mn-ea"/>
            </a:endParaRPr>
          </a:p>
        </p:txBody>
      </p:sp>
      <p:sp>
        <p:nvSpPr>
          <p:cNvPr id="41" name="文本框 36">
            <a:extLst>
              <a:ext uri="{FF2B5EF4-FFF2-40B4-BE49-F238E27FC236}">
                <a16:creationId xmlns:a16="http://schemas.microsoft.com/office/drawing/2014/main" id="{10F0658A-E109-4530-935D-5D1DE2EB059F}"/>
              </a:ext>
            </a:extLst>
          </p:cNvPr>
          <p:cNvSpPr txBox="1"/>
          <p:nvPr/>
        </p:nvSpPr>
        <p:spPr>
          <a:xfrm>
            <a:off x="305377" y="171449"/>
            <a:ext cx="3761206" cy="1023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400" dirty="0">
                <a:cs typeface="+mn-ea"/>
                <a:sym typeface="+mn-lt"/>
              </a:rPr>
              <a:t>Présentation du cahier de charge</a:t>
            </a:r>
            <a:endParaRPr lang="zh-CN" altLang="en-US" sz="3400" dirty="0">
              <a:cs typeface="+mn-ea"/>
              <a:sym typeface="+mn-lt"/>
            </a:endParaRPr>
          </a:p>
        </p:txBody>
      </p:sp>
      <p:sp>
        <p:nvSpPr>
          <p:cNvPr id="42" name="矩形 26">
            <a:extLst>
              <a:ext uri="{FF2B5EF4-FFF2-40B4-BE49-F238E27FC236}">
                <a16:creationId xmlns:a16="http://schemas.microsoft.com/office/drawing/2014/main" id="{AF87D261-4D9E-4933-B60A-2923727F3ADA}"/>
              </a:ext>
            </a:extLst>
          </p:cNvPr>
          <p:cNvSpPr/>
          <p:nvPr/>
        </p:nvSpPr>
        <p:spPr>
          <a:xfrm>
            <a:off x="9319846" y="171449"/>
            <a:ext cx="2074296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altLang="zh-CN" sz="2400" b="1" dirty="0">
                <a:cs typeface="+mn-ea"/>
                <a:sym typeface="+mn-lt"/>
              </a:rPr>
              <a:t>CONTEXTE</a:t>
            </a:r>
            <a:endParaRPr lang="zh-CN" altLang="en-US" sz="2400" b="1" dirty="0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流程图: 延期 23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05376" y="171449"/>
            <a:ext cx="3896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dirty="0">
                <a:cs typeface="+mn-ea"/>
                <a:sym typeface="+mn-lt"/>
              </a:rPr>
              <a:t>Présentation du cahier de charge</a:t>
            </a:r>
            <a:endParaRPr lang="zh-CN" altLang="en-US" sz="3600" dirty="0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46801" y="1855177"/>
            <a:ext cx="9469896" cy="4400710"/>
            <a:chOff x="1581485" y="1285582"/>
            <a:chExt cx="9469896" cy="4490979"/>
          </a:xfrm>
        </p:grpSpPr>
        <p:pic>
          <p:nvPicPr>
            <p:cNvPr id="3" name="图片 2" descr="K:\PPT传包图网\12月PPT\商务图\1VIP\5f8424d3c7b19.jpg5f8424d3c7b1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581485" y="1751264"/>
              <a:ext cx="5033010" cy="335547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  <a:headEnd/>
              <a:tailEnd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pic>
          <p:nvPicPr>
            <p:cNvPr id="5" name="图片 4" descr="K:\PPT传包图网\12月PPT\商务图\1VIP\5f85702f20556.jpg5f85702f20556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7553643" y="3890611"/>
              <a:ext cx="2828290" cy="188595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  <a:headEnd/>
              <a:tailEnd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sp>
          <p:nvSpPr>
            <p:cNvPr id="29" name="矩形 28"/>
            <p:cNvSpPr/>
            <p:nvPr/>
          </p:nvSpPr>
          <p:spPr>
            <a:xfrm>
              <a:off x="7074694" y="1285582"/>
              <a:ext cx="3976687" cy="22890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2400" dirty="0">
                  <a:cs typeface="+mn-ea"/>
                  <a:sym typeface="+mn-lt"/>
                </a:rPr>
                <a:t>Créer un application de simulation du fonctionnement d’un restaurant</a:t>
              </a:r>
              <a:endParaRPr lang="zh-CN" altLang="en-US" sz="2400" dirty="0">
                <a:cs typeface="+mn-ea"/>
                <a:sym typeface="+mn-lt"/>
              </a:endParaRPr>
            </a:p>
          </p:txBody>
        </p:sp>
      </p:grpSp>
      <p:sp>
        <p:nvSpPr>
          <p:cNvPr id="13" name="文本框 7">
            <a:extLst>
              <a:ext uri="{FF2B5EF4-FFF2-40B4-BE49-F238E27FC236}">
                <a16:creationId xmlns:a16="http://schemas.microsoft.com/office/drawing/2014/main" id="{33627BC5-A171-4375-BCCB-A5DC61FDEF20}"/>
              </a:ext>
            </a:extLst>
          </p:cNvPr>
          <p:cNvSpPr txBox="1"/>
          <p:nvPr/>
        </p:nvSpPr>
        <p:spPr>
          <a:xfrm>
            <a:off x="11066230" y="6565612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05</a:t>
            </a:r>
          </a:p>
        </p:txBody>
      </p:sp>
      <p:sp>
        <p:nvSpPr>
          <p:cNvPr id="14" name="矩形 26">
            <a:extLst>
              <a:ext uri="{FF2B5EF4-FFF2-40B4-BE49-F238E27FC236}">
                <a16:creationId xmlns:a16="http://schemas.microsoft.com/office/drawing/2014/main" id="{FC50B4E0-A32B-47B5-A309-F291C506574D}"/>
              </a:ext>
            </a:extLst>
          </p:cNvPr>
          <p:cNvSpPr/>
          <p:nvPr/>
        </p:nvSpPr>
        <p:spPr>
          <a:xfrm>
            <a:off x="8308731" y="171449"/>
            <a:ext cx="3085411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altLang="zh-CN" sz="2400" b="1" dirty="0">
                <a:cs typeface="+mn-ea"/>
                <a:sym typeface="+mn-lt"/>
              </a:rPr>
              <a:t>PROBLEMATIQUE</a:t>
            </a:r>
            <a:endParaRPr lang="zh-CN" altLang="en-US" sz="24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AutoShape 2"/>
          <p:cNvSpPr/>
          <p:nvPr/>
        </p:nvSpPr>
        <p:spPr bwMode="auto">
          <a:xfrm rot="10800000">
            <a:off x="3036763" y="3453557"/>
            <a:ext cx="1545271" cy="1545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9488" y="0"/>
                </a:moveTo>
                <a:lnTo>
                  <a:pt x="9220" y="1675"/>
                </a:lnTo>
                <a:cubicBezTo>
                  <a:pt x="8651" y="1773"/>
                  <a:pt x="8090" y="1925"/>
                  <a:pt x="7543" y="2129"/>
                </a:cubicBezTo>
                <a:lnTo>
                  <a:pt x="6476" y="826"/>
                </a:lnTo>
                <a:lnTo>
                  <a:pt x="4210" y="2150"/>
                </a:lnTo>
                <a:lnTo>
                  <a:pt x="4823" y="3725"/>
                </a:lnTo>
                <a:cubicBezTo>
                  <a:pt x="4625" y="3892"/>
                  <a:pt x="4432" y="4066"/>
                  <a:pt x="4245" y="4253"/>
                </a:cubicBezTo>
                <a:cubicBezTo>
                  <a:pt x="4055" y="4443"/>
                  <a:pt x="3878" y="4640"/>
                  <a:pt x="3708" y="4841"/>
                </a:cubicBezTo>
                <a:lnTo>
                  <a:pt x="2137" y="4228"/>
                </a:lnTo>
                <a:lnTo>
                  <a:pt x="811" y="6495"/>
                </a:lnTo>
                <a:lnTo>
                  <a:pt x="2116" y="7565"/>
                </a:lnTo>
                <a:cubicBezTo>
                  <a:pt x="1914" y="8108"/>
                  <a:pt x="1764" y="8665"/>
                  <a:pt x="1667" y="9230"/>
                </a:cubicBezTo>
                <a:lnTo>
                  <a:pt x="0" y="9495"/>
                </a:lnTo>
                <a:lnTo>
                  <a:pt x="0" y="12121"/>
                </a:lnTo>
                <a:lnTo>
                  <a:pt x="1667" y="12386"/>
                </a:lnTo>
                <a:cubicBezTo>
                  <a:pt x="1765" y="12953"/>
                  <a:pt x="1915" y="13512"/>
                  <a:pt x="2118" y="14057"/>
                </a:cubicBezTo>
                <a:lnTo>
                  <a:pt x="814" y="15126"/>
                </a:lnTo>
                <a:lnTo>
                  <a:pt x="2139" y="17391"/>
                </a:lnTo>
                <a:lnTo>
                  <a:pt x="3711" y="16778"/>
                </a:lnTo>
                <a:cubicBezTo>
                  <a:pt x="3880" y="16979"/>
                  <a:pt x="4057" y="17174"/>
                  <a:pt x="4245" y="17363"/>
                </a:cubicBezTo>
                <a:cubicBezTo>
                  <a:pt x="4433" y="17551"/>
                  <a:pt x="4628" y="17726"/>
                  <a:pt x="4828" y="17895"/>
                </a:cubicBezTo>
                <a:lnTo>
                  <a:pt x="4214" y="19468"/>
                </a:lnTo>
                <a:lnTo>
                  <a:pt x="6480" y="20793"/>
                </a:lnTo>
                <a:lnTo>
                  <a:pt x="7549" y="19490"/>
                </a:lnTo>
                <a:cubicBezTo>
                  <a:pt x="8095" y="19694"/>
                  <a:pt x="8656" y="19844"/>
                  <a:pt x="9224" y="19941"/>
                </a:cubicBezTo>
                <a:lnTo>
                  <a:pt x="9488" y="21600"/>
                </a:lnTo>
                <a:lnTo>
                  <a:pt x="12112" y="21600"/>
                </a:lnTo>
                <a:lnTo>
                  <a:pt x="12376" y="19941"/>
                </a:lnTo>
                <a:cubicBezTo>
                  <a:pt x="12941" y="19844"/>
                  <a:pt x="13498" y="19696"/>
                  <a:pt x="14041" y="19494"/>
                </a:cubicBezTo>
                <a:lnTo>
                  <a:pt x="15111" y="20797"/>
                </a:lnTo>
                <a:lnTo>
                  <a:pt x="17377" y="19473"/>
                </a:lnTo>
                <a:lnTo>
                  <a:pt x="16765" y="17901"/>
                </a:lnTo>
                <a:cubicBezTo>
                  <a:pt x="16967" y="17731"/>
                  <a:pt x="17165" y="17553"/>
                  <a:pt x="17355" y="17363"/>
                </a:cubicBezTo>
                <a:cubicBezTo>
                  <a:pt x="17541" y="17177"/>
                  <a:pt x="17714" y="16984"/>
                  <a:pt x="17881" y="16787"/>
                </a:cubicBezTo>
                <a:lnTo>
                  <a:pt x="19456" y="17400"/>
                </a:lnTo>
                <a:lnTo>
                  <a:pt x="20782" y="15134"/>
                </a:lnTo>
                <a:lnTo>
                  <a:pt x="19478" y="14066"/>
                </a:lnTo>
                <a:cubicBezTo>
                  <a:pt x="19683" y="13519"/>
                  <a:pt x="19835" y="12956"/>
                  <a:pt x="19933" y="12386"/>
                </a:cubicBezTo>
                <a:lnTo>
                  <a:pt x="21600" y="12121"/>
                </a:lnTo>
                <a:lnTo>
                  <a:pt x="21600" y="9495"/>
                </a:lnTo>
                <a:lnTo>
                  <a:pt x="19933" y="9230"/>
                </a:lnTo>
                <a:cubicBezTo>
                  <a:pt x="19835" y="8663"/>
                  <a:pt x="19685" y="8104"/>
                  <a:pt x="19482" y="7559"/>
                </a:cubicBezTo>
                <a:lnTo>
                  <a:pt x="20786" y="6490"/>
                </a:lnTo>
                <a:lnTo>
                  <a:pt x="19461" y="4225"/>
                </a:lnTo>
                <a:lnTo>
                  <a:pt x="17889" y="4838"/>
                </a:lnTo>
                <a:cubicBezTo>
                  <a:pt x="17720" y="4637"/>
                  <a:pt x="17543" y="4441"/>
                  <a:pt x="17355" y="4253"/>
                </a:cubicBezTo>
                <a:cubicBezTo>
                  <a:pt x="17167" y="4065"/>
                  <a:pt x="16972" y="3890"/>
                  <a:pt x="16772" y="3721"/>
                </a:cubicBezTo>
                <a:lnTo>
                  <a:pt x="17386" y="2148"/>
                </a:lnTo>
                <a:lnTo>
                  <a:pt x="15120" y="822"/>
                </a:lnTo>
                <a:lnTo>
                  <a:pt x="14051" y="2127"/>
                </a:lnTo>
                <a:cubicBezTo>
                  <a:pt x="13506" y="1923"/>
                  <a:pt x="12947" y="1772"/>
                  <a:pt x="12380" y="1675"/>
                </a:cubicBezTo>
                <a:lnTo>
                  <a:pt x="12112" y="0"/>
                </a:lnTo>
                <a:lnTo>
                  <a:pt x="9488" y="0"/>
                </a:lnTo>
                <a:close/>
                <a:moveTo>
                  <a:pt x="10800" y="4855"/>
                </a:moveTo>
                <a:cubicBezTo>
                  <a:pt x="12324" y="4855"/>
                  <a:pt x="13847" y="5436"/>
                  <a:pt x="15010" y="6598"/>
                </a:cubicBezTo>
                <a:cubicBezTo>
                  <a:pt x="17335" y="8924"/>
                  <a:pt x="17335" y="12693"/>
                  <a:pt x="15010" y="15019"/>
                </a:cubicBezTo>
                <a:cubicBezTo>
                  <a:pt x="12685" y="17344"/>
                  <a:pt x="8915" y="17344"/>
                  <a:pt x="6590" y="15019"/>
                </a:cubicBezTo>
                <a:cubicBezTo>
                  <a:pt x="4265" y="12693"/>
                  <a:pt x="4265" y="8924"/>
                  <a:pt x="6590" y="6598"/>
                </a:cubicBezTo>
                <a:cubicBezTo>
                  <a:pt x="7753" y="5436"/>
                  <a:pt x="9276" y="4855"/>
                  <a:pt x="10800" y="4855"/>
                </a:cubicBezTo>
                <a:close/>
              </a:path>
            </a:pathLst>
          </a:custGeom>
          <a:solidFill>
            <a:schemeClr val="accent2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4" name="AutoShape 3"/>
          <p:cNvSpPr/>
          <p:nvPr/>
        </p:nvSpPr>
        <p:spPr bwMode="auto">
          <a:xfrm>
            <a:off x="2641940" y="4018955"/>
            <a:ext cx="2334933" cy="137492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3591"/>
                </a:lnTo>
                <a:cubicBezTo>
                  <a:pt x="52" y="8177"/>
                  <a:pt x="1103" y="12734"/>
                  <a:pt x="3163" y="16230"/>
                </a:cubicBezTo>
                <a:cubicBezTo>
                  <a:pt x="5273" y="19809"/>
                  <a:pt x="8036" y="21599"/>
                  <a:pt x="10800" y="21600"/>
                </a:cubicBezTo>
                <a:cubicBezTo>
                  <a:pt x="13564" y="21600"/>
                  <a:pt x="16326" y="19811"/>
                  <a:pt x="18435" y="16230"/>
                </a:cubicBezTo>
                <a:cubicBezTo>
                  <a:pt x="20533" y="12668"/>
                  <a:pt x="21587" y="8004"/>
                  <a:pt x="21600" y="3332"/>
                </a:cubicBezTo>
                <a:lnTo>
                  <a:pt x="21600" y="0"/>
                </a:lnTo>
                <a:lnTo>
                  <a:pt x="20212" y="0"/>
                </a:lnTo>
                <a:lnTo>
                  <a:pt x="20217" y="3315"/>
                </a:lnTo>
                <a:cubicBezTo>
                  <a:pt x="20205" y="7389"/>
                  <a:pt x="19284" y="11456"/>
                  <a:pt x="17453" y="14562"/>
                </a:cubicBezTo>
                <a:cubicBezTo>
                  <a:pt x="15615" y="17681"/>
                  <a:pt x="13208" y="19242"/>
                  <a:pt x="10800" y="19242"/>
                </a:cubicBezTo>
                <a:cubicBezTo>
                  <a:pt x="8391" y="19243"/>
                  <a:pt x="5983" y="17684"/>
                  <a:pt x="4145" y="14562"/>
                </a:cubicBezTo>
                <a:cubicBezTo>
                  <a:pt x="2319" y="11461"/>
                  <a:pt x="1405" y="7403"/>
                  <a:pt x="1393" y="3338"/>
                </a:cubicBezTo>
                <a:lnTo>
                  <a:pt x="139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5" name="AutoShape 4"/>
          <p:cNvSpPr/>
          <p:nvPr/>
        </p:nvSpPr>
        <p:spPr bwMode="auto">
          <a:xfrm>
            <a:off x="852637" y="3042532"/>
            <a:ext cx="1545272" cy="1545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9488" y="0"/>
                </a:moveTo>
                <a:lnTo>
                  <a:pt x="9220" y="1675"/>
                </a:lnTo>
                <a:cubicBezTo>
                  <a:pt x="8651" y="1773"/>
                  <a:pt x="8090" y="1925"/>
                  <a:pt x="7543" y="2129"/>
                </a:cubicBezTo>
                <a:lnTo>
                  <a:pt x="6476" y="826"/>
                </a:lnTo>
                <a:lnTo>
                  <a:pt x="4210" y="2150"/>
                </a:lnTo>
                <a:lnTo>
                  <a:pt x="4823" y="3725"/>
                </a:lnTo>
                <a:cubicBezTo>
                  <a:pt x="4625" y="3892"/>
                  <a:pt x="4432" y="4066"/>
                  <a:pt x="4245" y="4253"/>
                </a:cubicBezTo>
                <a:cubicBezTo>
                  <a:pt x="4055" y="4443"/>
                  <a:pt x="3878" y="4640"/>
                  <a:pt x="3708" y="4841"/>
                </a:cubicBezTo>
                <a:lnTo>
                  <a:pt x="2137" y="4228"/>
                </a:lnTo>
                <a:lnTo>
                  <a:pt x="811" y="6495"/>
                </a:lnTo>
                <a:lnTo>
                  <a:pt x="2116" y="7565"/>
                </a:lnTo>
                <a:cubicBezTo>
                  <a:pt x="1914" y="8108"/>
                  <a:pt x="1764" y="8665"/>
                  <a:pt x="1667" y="9230"/>
                </a:cubicBezTo>
                <a:lnTo>
                  <a:pt x="0" y="9495"/>
                </a:lnTo>
                <a:lnTo>
                  <a:pt x="0" y="12121"/>
                </a:lnTo>
                <a:lnTo>
                  <a:pt x="1667" y="12386"/>
                </a:lnTo>
                <a:cubicBezTo>
                  <a:pt x="1765" y="12953"/>
                  <a:pt x="1915" y="13512"/>
                  <a:pt x="2118" y="14057"/>
                </a:cubicBezTo>
                <a:lnTo>
                  <a:pt x="814" y="15126"/>
                </a:lnTo>
                <a:lnTo>
                  <a:pt x="2139" y="17391"/>
                </a:lnTo>
                <a:lnTo>
                  <a:pt x="3711" y="16778"/>
                </a:lnTo>
                <a:cubicBezTo>
                  <a:pt x="3880" y="16979"/>
                  <a:pt x="4057" y="17174"/>
                  <a:pt x="4245" y="17363"/>
                </a:cubicBezTo>
                <a:cubicBezTo>
                  <a:pt x="4433" y="17551"/>
                  <a:pt x="4628" y="17726"/>
                  <a:pt x="4828" y="17895"/>
                </a:cubicBezTo>
                <a:lnTo>
                  <a:pt x="4214" y="19468"/>
                </a:lnTo>
                <a:lnTo>
                  <a:pt x="6480" y="20793"/>
                </a:lnTo>
                <a:lnTo>
                  <a:pt x="7549" y="19490"/>
                </a:lnTo>
                <a:cubicBezTo>
                  <a:pt x="8095" y="19694"/>
                  <a:pt x="8656" y="19844"/>
                  <a:pt x="9224" y="19941"/>
                </a:cubicBezTo>
                <a:lnTo>
                  <a:pt x="9488" y="21600"/>
                </a:lnTo>
                <a:lnTo>
                  <a:pt x="12112" y="21600"/>
                </a:lnTo>
                <a:lnTo>
                  <a:pt x="12376" y="19941"/>
                </a:lnTo>
                <a:cubicBezTo>
                  <a:pt x="12941" y="19844"/>
                  <a:pt x="13498" y="19696"/>
                  <a:pt x="14041" y="19494"/>
                </a:cubicBezTo>
                <a:lnTo>
                  <a:pt x="15111" y="20797"/>
                </a:lnTo>
                <a:lnTo>
                  <a:pt x="17377" y="19473"/>
                </a:lnTo>
                <a:lnTo>
                  <a:pt x="16765" y="17901"/>
                </a:lnTo>
                <a:cubicBezTo>
                  <a:pt x="16967" y="17731"/>
                  <a:pt x="17165" y="17553"/>
                  <a:pt x="17355" y="17363"/>
                </a:cubicBezTo>
                <a:cubicBezTo>
                  <a:pt x="17541" y="17177"/>
                  <a:pt x="17714" y="16984"/>
                  <a:pt x="17881" y="16787"/>
                </a:cubicBezTo>
                <a:lnTo>
                  <a:pt x="19456" y="17400"/>
                </a:lnTo>
                <a:lnTo>
                  <a:pt x="20782" y="15134"/>
                </a:lnTo>
                <a:lnTo>
                  <a:pt x="19478" y="14066"/>
                </a:lnTo>
                <a:cubicBezTo>
                  <a:pt x="19683" y="13519"/>
                  <a:pt x="19835" y="12956"/>
                  <a:pt x="19933" y="12386"/>
                </a:cubicBezTo>
                <a:lnTo>
                  <a:pt x="21600" y="12121"/>
                </a:lnTo>
                <a:lnTo>
                  <a:pt x="21600" y="9495"/>
                </a:lnTo>
                <a:lnTo>
                  <a:pt x="19933" y="9230"/>
                </a:lnTo>
                <a:cubicBezTo>
                  <a:pt x="19835" y="8663"/>
                  <a:pt x="19685" y="8104"/>
                  <a:pt x="19482" y="7559"/>
                </a:cubicBezTo>
                <a:lnTo>
                  <a:pt x="20786" y="6490"/>
                </a:lnTo>
                <a:lnTo>
                  <a:pt x="19461" y="4225"/>
                </a:lnTo>
                <a:lnTo>
                  <a:pt x="17889" y="4838"/>
                </a:lnTo>
                <a:cubicBezTo>
                  <a:pt x="17720" y="4637"/>
                  <a:pt x="17543" y="4441"/>
                  <a:pt x="17355" y="4253"/>
                </a:cubicBezTo>
                <a:cubicBezTo>
                  <a:pt x="17167" y="4065"/>
                  <a:pt x="16972" y="3890"/>
                  <a:pt x="16772" y="3721"/>
                </a:cubicBezTo>
                <a:lnTo>
                  <a:pt x="17386" y="2148"/>
                </a:lnTo>
                <a:lnTo>
                  <a:pt x="15120" y="822"/>
                </a:lnTo>
                <a:lnTo>
                  <a:pt x="14051" y="2127"/>
                </a:lnTo>
                <a:cubicBezTo>
                  <a:pt x="13506" y="1923"/>
                  <a:pt x="12947" y="1772"/>
                  <a:pt x="12380" y="1675"/>
                </a:cubicBezTo>
                <a:lnTo>
                  <a:pt x="12112" y="0"/>
                </a:lnTo>
                <a:lnTo>
                  <a:pt x="9488" y="0"/>
                </a:lnTo>
                <a:close/>
                <a:moveTo>
                  <a:pt x="10800" y="4855"/>
                </a:moveTo>
                <a:cubicBezTo>
                  <a:pt x="12324" y="4855"/>
                  <a:pt x="13847" y="5436"/>
                  <a:pt x="15010" y="6598"/>
                </a:cubicBezTo>
                <a:cubicBezTo>
                  <a:pt x="17335" y="8924"/>
                  <a:pt x="17335" y="12693"/>
                  <a:pt x="15010" y="15019"/>
                </a:cubicBezTo>
                <a:cubicBezTo>
                  <a:pt x="12685" y="17344"/>
                  <a:pt x="8915" y="17344"/>
                  <a:pt x="6590" y="15019"/>
                </a:cubicBezTo>
                <a:cubicBezTo>
                  <a:pt x="4265" y="12693"/>
                  <a:pt x="4265" y="8924"/>
                  <a:pt x="6590" y="6598"/>
                </a:cubicBezTo>
                <a:cubicBezTo>
                  <a:pt x="7753" y="5436"/>
                  <a:pt x="9276" y="4855"/>
                  <a:pt x="10800" y="4855"/>
                </a:cubicBezTo>
                <a:close/>
              </a:path>
            </a:pathLst>
          </a:custGeom>
          <a:solidFill>
            <a:schemeClr val="accent1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6" name="AutoShape 5"/>
          <p:cNvSpPr/>
          <p:nvPr/>
        </p:nvSpPr>
        <p:spPr bwMode="auto">
          <a:xfrm rot="10800000">
            <a:off x="457799" y="2647746"/>
            <a:ext cx="2334933" cy="137492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3591"/>
                </a:lnTo>
                <a:cubicBezTo>
                  <a:pt x="52" y="8177"/>
                  <a:pt x="1103" y="12734"/>
                  <a:pt x="3163" y="16230"/>
                </a:cubicBezTo>
                <a:cubicBezTo>
                  <a:pt x="5273" y="19809"/>
                  <a:pt x="8036" y="21599"/>
                  <a:pt x="10800" y="21600"/>
                </a:cubicBezTo>
                <a:cubicBezTo>
                  <a:pt x="13564" y="21600"/>
                  <a:pt x="16326" y="19811"/>
                  <a:pt x="18435" y="16230"/>
                </a:cubicBezTo>
                <a:cubicBezTo>
                  <a:pt x="20533" y="12668"/>
                  <a:pt x="21587" y="8004"/>
                  <a:pt x="21600" y="3332"/>
                </a:cubicBezTo>
                <a:lnTo>
                  <a:pt x="21600" y="0"/>
                </a:lnTo>
                <a:lnTo>
                  <a:pt x="20212" y="0"/>
                </a:lnTo>
                <a:lnTo>
                  <a:pt x="20217" y="3315"/>
                </a:lnTo>
                <a:cubicBezTo>
                  <a:pt x="20205" y="7389"/>
                  <a:pt x="19284" y="11456"/>
                  <a:pt x="17453" y="14562"/>
                </a:cubicBezTo>
                <a:cubicBezTo>
                  <a:pt x="15615" y="17681"/>
                  <a:pt x="13208" y="19242"/>
                  <a:pt x="10800" y="19242"/>
                </a:cubicBezTo>
                <a:cubicBezTo>
                  <a:pt x="8391" y="19243"/>
                  <a:pt x="5983" y="17684"/>
                  <a:pt x="4145" y="14562"/>
                </a:cubicBezTo>
                <a:cubicBezTo>
                  <a:pt x="2319" y="11461"/>
                  <a:pt x="1405" y="7403"/>
                  <a:pt x="1393" y="3338"/>
                </a:cubicBezTo>
                <a:lnTo>
                  <a:pt x="139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7" name="AutoShape 6"/>
          <p:cNvSpPr/>
          <p:nvPr/>
        </p:nvSpPr>
        <p:spPr bwMode="auto">
          <a:xfrm rot="10800000">
            <a:off x="7402925" y="3454180"/>
            <a:ext cx="1545272" cy="1545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9488" y="0"/>
                </a:moveTo>
                <a:lnTo>
                  <a:pt x="9220" y="1675"/>
                </a:lnTo>
                <a:cubicBezTo>
                  <a:pt x="8651" y="1773"/>
                  <a:pt x="8090" y="1925"/>
                  <a:pt x="7543" y="2129"/>
                </a:cubicBezTo>
                <a:lnTo>
                  <a:pt x="6476" y="826"/>
                </a:lnTo>
                <a:lnTo>
                  <a:pt x="4210" y="2150"/>
                </a:lnTo>
                <a:lnTo>
                  <a:pt x="4823" y="3725"/>
                </a:lnTo>
                <a:cubicBezTo>
                  <a:pt x="4625" y="3892"/>
                  <a:pt x="4432" y="4066"/>
                  <a:pt x="4245" y="4253"/>
                </a:cubicBezTo>
                <a:cubicBezTo>
                  <a:pt x="4055" y="4443"/>
                  <a:pt x="3878" y="4640"/>
                  <a:pt x="3708" y="4841"/>
                </a:cubicBezTo>
                <a:lnTo>
                  <a:pt x="2137" y="4228"/>
                </a:lnTo>
                <a:lnTo>
                  <a:pt x="811" y="6495"/>
                </a:lnTo>
                <a:lnTo>
                  <a:pt x="2116" y="7565"/>
                </a:lnTo>
                <a:cubicBezTo>
                  <a:pt x="1914" y="8108"/>
                  <a:pt x="1764" y="8665"/>
                  <a:pt x="1667" y="9230"/>
                </a:cubicBezTo>
                <a:lnTo>
                  <a:pt x="0" y="9495"/>
                </a:lnTo>
                <a:lnTo>
                  <a:pt x="0" y="12121"/>
                </a:lnTo>
                <a:lnTo>
                  <a:pt x="1667" y="12386"/>
                </a:lnTo>
                <a:cubicBezTo>
                  <a:pt x="1765" y="12953"/>
                  <a:pt x="1915" y="13512"/>
                  <a:pt x="2118" y="14057"/>
                </a:cubicBezTo>
                <a:lnTo>
                  <a:pt x="814" y="15126"/>
                </a:lnTo>
                <a:lnTo>
                  <a:pt x="2139" y="17391"/>
                </a:lnTo>
                <a:lnTo>
                  <a:pt x="3711" y="16778"/>
                </a:lnTo>
                <a:cubicBezTo>
                  <a:pt x="3880" y="16979"/>
                  <a:pt x="4057" y="17174"/>
                  <a:pt x="4245" y="17363"/>
                </a:cubicBezTo>
                <a:cubicBezTo>
                  <a:pt x="4433" y="17551"/>
                  <a:pt x="4628" y="17726"/>
                  <a:pt x="4828" y="17895"/>
                </a:cubicBezTo>
                <a:lnTo>
                  <a:pt x="4214" y="19468"/>
                </a:lnTo>
                <a:lnTo>
                  <a:pt x="6480" y="20793"/>
                </a:lnTo>
                <a:lnTo>
                  <a:pt x="7549" y="19490"/>
                </a:lnTo>
                <a:cubicBezTo>
                  <a:pt x="8095" y="19694"/>
                  <a:pt x="8656" y="19844"/>
                  <a:pt x="9224" y="19941"/>
                </a:cubicBezTo>
                <a:lnTo>
                  <a:pt x="9488" y="21600"/>
                </a:lnTo>
                <a:lnTo>
                  <a:pt x="12112" y="21600"/>
                </a:lnTo>
                <a:lnTo>
                  <a:pt x="12376" y="19941"/>
                </a:lnTo>
                <a:cubicBezTo>
                  <a:pt x="12941" y="19844"/>
                  <a:pt x="13498" y="19696"/>
                  <a:pt x="14041" y="19494"/>
                </a:cubicBezTo>
                <a:lnTo>
                  <a:pt x="15111" y="20797"/>
                </a:lnTo>
                <a:lnTo>
                  <a:pt x="17377" y="19473"/>
                </a:lnTo>
                <a:lnTo>
                  <a:pt x="16765" y="17901"/>
                </a:lnTo>
                <a:cubicBezTo>
                  <a:pt x="16967" y="17731"/>
                  <a:pt x="17165" y="17553"/>
                  <a:pt x="17355" y="17363"/>
                </a:cubicBezTo>
                <a:cubicBezTo>
                  <a:pt x="17541" y="17177"/>
                  <a:pt x="17714" y="16984"/>
                  <a:pt x="17881" y="16787"/>
                </a:cubicBezTo>
                <a:lnTo>
                  <a:pt x="19456" y="17400"/>
                </a:lnTo>
                <a:lnTo>
                  <a:pt x="20782" y="15134"/>
                </a:lnTo>
                <a:lnTo>
                  <a:pt x="19478" y="14066"/>
                </a:lnTo>
                <a:cubicBezTo>
                  <a:pt x="19683" y="13519"/>
                  <a:pt x="19835" y="12956"/>
                  <a:pt x="19933" y="12386"/>
                </a:cubicBezTo>
                <a:lnTo>
                  <a:pt x="21600" y="12121"/>
                </a:lnTo>
                <a:lnTo>
                  <a:pt x="21600" y="9495"/>
                </a:lnTo>
                <a:lnTo>
                  <a:pt x="19933" y="9230"/>
                </a:lnTo>
                <a:cubicBezTo>
                  <a:pt x="19835" y="8663"/>
                  <a:pt x="19685" y="8104"/>
                  <a:pt x="19482" y="7559"/>
                </a:cubicBezTo>
                <a:lnTo>
                  <a:pt x="20786" y="6490"/>
                </a:lnTo>
                <a:lnTo>
                  <a:pt x="19461" y="4225"/>
                </a:lnTo>
                <a:lnTo>
                  <a:pt x="17889" y="4838"/>
                </a:lnTo>
                <a:cubicBezTo>
                  <a:pt x="17720" y="4637"/>
                  <a:pt x="17543" y="4441"/>
                  <a:pt x="17355" y="4253"/>
                </a:cubicBezTo>
                <a:cubicBezTo>
                  <a:pt x="17167" y="4065"/>
                  <a:pt x="16972" y="3890"/>
                  <a:pt x="16772" y="3721"/>
                </a:cubicBezTo>
                <a:lnTo>
                  <a:pt x="17386" y="2148"/>
                </a:lnTo>
                <a:lnTo>
                  <a:pt x="15120" y="822"/>
                </a:lnTo>
                <a:lnTo>
                  <a:pt x="14051" y="2127"/>
                </a:lnTo>
                <a:cubicBezTo>
                  <a:pt x="13506" y="1923"/>
                  <a:pt x="12947" y="1772"/>
                  <a:pt x="12380" y="1675"/>
                </a:cubicBezTo>
                <a:lnTo>
                  <a:pt x="12112" y="0"/>
                </a:lnTo>
                <a:lnTo>
                  <a:pt x="9488" y="0"/>
                </a:lnTo>
                <a:close/>
                <a:moveTo>
                  <a:pt x="10800" y="4855"/>
                </a:moveTo>
                <a:cubicBezTo>
                  <a:pt x="12324" y="4855"/>
                  <a:pt x="13847" y="5436"/>
                  <a:pt x="15010" y="6598"/>
                </a:cubicBezTo>
                <a:cubicBezTo>
                  <a:pt x="17335" y="8924"/>
                  <a:pt x="17335" y="12693"/>
                  <a:pt x="15010" y="15019"/>
                </a:cubicBezTo>
                <a:cubicBezTo>
                  <a:pt x="12685" y="17344"/>
                  <a:pt x="8915" y="17344"/>
                  <a:pt x="6590" y="15019"/>
                </a:cubicBezTo>
                <a:cubicBezTo>
                  <a:pt x="4265" y="12693"/>
                  <a:pt x="4265" y="8924"/>
                  <a:pt x="6590" y="6598"/>
                </a:cubicBezTo>
                <a:cubicBezTo>
                  <a:pt x="7753" y="5436"/>
                  <a:pt x="9276" y="4855"/>
                  <a:pt x="10800" y="4855"/>
                </a:cubicBezTo>
                <a:close/>
              </a:path>
            </a:pathLst>
          </a:custGeom>
          <a:solidFill>
            <a:schemeClr val="accent4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8" name="AutoShape 7"/>
          <p:cNvSpPr/>
          <p:nvPr/>
        </p:nvSpPr>
        <p:spPr bwMode="auto">
          <a:xfrm>
            <a:off x="7008101" y="4019578"/>
            <a:ext cx="2334933" cy="13749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3591"/>
                </a:lnTo>
                <a:cubicBezTo>
                  <a:pt x="52" y="8177"/>
                  <a:pt x="1103" y="12734"/>
                  <a:pt x="3163" y="16230"/>
                </a:cubicBezTo>
                <a:cubicBezTo>
                  <a:pt x="5273" y="19809"/>
                  <a:pt x="8036" y="21599"/>
                  <a:pt x="10800" y="21600"/>
                </a:cubicBezTo>
                <a:cubicBezTo>
                  <a:pt x="13564" y="21600"/>
                  <a:pt x="16326" y="19811"/>
                  <a:pt x="18435" y="16230"/>
                </a:cubicBezTo>
                <a:cubicBezTo>
                  <a:pt x="20533" y="12668"/>
                  <a:pt x="21587" y="8004"/>
                  <a:pt x="21600" y="3332"/>
                </a:cubicBezTo>
                <a:lnTo>
                  <a:pt x="21600" y="0"/>
                </a:lnTo>
                <a:lnTo>
                  <a:pt x="20212" y="0"/>
                </a:lnTo>
                <a:lnTo>
                  <a:pt x="20217" y="3315"/>
                </a:lnTo>
                <a:cubicBezTo>
                  <a:pt x="20205" y="7389"/>
                  <a:pt x="19284" y="11456"/>
                  <a:pt x="17453" y="14562"/>
                </a:cubicBezTo>
                <a:cubicBezTo>
                  <a:pt x="15615" y="17681"/>
                  <a:pt x="13208" y="19242"/>
                  <a:pt x="10800" y="19242"/>
                </a:cubicBezTo>
                <a:cubicBezTo>
                  <a:pt x="8391" y="19243"/>
                  <a:pt x="5983" y="17684"/>
                  <a:pt x="4145" y="14562"/>
                </a:cubicBezTo>
                <a:cubicBezTo>
                  <a:pt x="2319" y="11461"/>
                  <a:pt x="1405" y="7403"/>
                  <a:pt x="1393" y="3338"/>
                </a:cubicBezTo>
                <a:lnTo>
                  <a:pt x="139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9" name="AutoShape 8"/>
          <p:cNvSpPr/>
          <p:nvPr/>
        </p:nvSpPr>
        <p:spPr bwMode="auto">
          <a:xfrm>
            <a:off x="9584961" y="3043155"/>
            <a:ext cx="1545271" cy="1545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9488" y="0"/>
                </a:moveTo>
                <a:lnTo>
                  <a:pt x="9220" y="1675"/>
                </a:lnTo>
                <a:cubicBezTo>
                  <a:pt x="8651" y="1773"/>
                  <a:pt x="8090" y="1925"/>
                  <a:pt x="7543" y="2129"/>
                </a:cubicBezTo>
                <a:lnTo>
                  <a:pt x="6476" y="826"/>
                </a:lnTo>
                <a:lnTo>
                  <a:pt x="4210" y="2150"/>
                </a:lnTo>
                <a:lnTo>
                  <a:pt x="4823" y="3725"/>
                </a:lnTo>
                <a:cubicBezTo>
                  <a:pt x="4625" y="3892"/>
                  <a:pt x="4432" y="4066"/>
                  <a:pt x="4245" y="4253"/>
                </a:cubicBezTo>
                <a:cubicBezTo>
                  <a:pt x="4055" y="4443"/>
                  <a:pt x="3878" y="4640"/>
                  <a:pt x="3708" y="4841"/>
                </a:cubicBezTo>
                <a:lnTo>
                  <a:pt x="2137" y="4228"/>
                </a:lnTo>
                <a:lnTo>
                  <a:pt x="811" y="6495"/>
                </a:lnTo>
                <a:lnTo>
                  <a:pt x="2116" y="7565"/>
                </a:lnTo>
                <a:cubicBezTo>
                  <a:pt x="1914" y="8108"/>
                  <a:pt x="1764" y="8665"/>
                  <a:pt x="1667" y="9230"/>
                </a:cubicBezTo>
                <a:lnTo>
                  <a:pt x="0" y="9495"/>
                </a:lnTo>
                <a:lnTo>
                  <a:pt x="0" y="12121"/>
                </a:lnTo>
                <a:lnTo>
                  <a:pt x="1667" y="12386"/>
                </a:lnTo>
                <a:cubicBezTo>
                  <a:pt x="1765" y="12953"/>
                  <a:pt x="1915" y="13512"/>
                  <a:pt x="2118" y="14057"/>
                </a:cubicBezTo>
                <a:lnTo>
                  <a:pt x="814" y="15126"/>
                </a:lnTo>
                <a:lnTo>
                  <a:pt x="2139" y="17391"/>
                </a:lnTo>
                <a:lnTo>
                  <a:pt x="3711" y="16778"/>
                </a:lnTo>
                <a:cubicBezTo>
                  <a:pt x="3880" y="16979"/>
                  <a:pt x="4057" y="17174"/>
                  <a:pt x="4245" y="17363"/>
                </a:cubicBezTo>
                <a:cubicBezTo>
                  <a:pt x="4433" y="17551"/>
                  <a:pt x="4628" y="17726"/>
                  <a:pt x="4828" y="17895"/>
                </a:cubicBezTo>
                <a:lnTo>
                  <a:pt x="4214" y="19468"/>
                </a:lnTo>
                <a:lnTo>
                  <a:pt x="6480" y="20793"/>
                </a:lnTo>
                <a:lnTo>
                  <a:pt x="7549" y="19490"/>
                </a:lnTo>
                <a:cubicBezTo>
                  <a:pt x="8095" y="19694"/>
                  <a:pt x="8656" y="19844"/>
                  <a:pt x="9224" y="19941"/>
                </a:cubicBezTo>
                <a:lnTo>
                  <a:pt x="9488" y="21600"/>
                </a:lnTo>
                <a:lnTo>
                  <a:pt x="12112" y="21600"/>
                </a:lnTo>
                <a:lnTo>
                  <a:pt x="12376" y="19941"/>
                </a:lnTo>
                <a:cubicBezTo>
                  <a:pt x="12941" y="19844"/>
                  <a:pt x="13498" y="19696"/>
                  <a:pt x="14041" y="19494"/>
                </a:cubicBezTo>
                <a:lnTo>
                  <a:pt x="15111" y="20797"/>
                </a:lnTo>
                <a:lnTo>
                  <a:pt x="17377" y="19473"/>
                </a:lnTo>
                <a:lnTo>
                  <a:pt x="16765" y="17901"/>
                </a:lnTo>
                <a:cubicBezTo>
                  <a:pt x="16967" y="17731"/>
                  <a:pt x="17165" y="17553"/>
                  <a:pt x="17355" y="17363"/>
                </a:cubicBezTo>
                <a:cubicBezTo>
                  <a:pt x="17541" y="17177"/>
                  <a:pt x="17714" y="16984"/>
                  <a:pt x="17881" y="16787"/>
                </a:cubicBezTo>
                <a:lnTo>
                  <a:pt x="19456" y="17400"/>
                </a:lnTo>
                <a:lnTo>
                  <a:pt x="20782" y="15134"/>
                </a:lnTo>
                <a:lnTo>
                  <a:pt x="19478" y="14066"/>
                </a:lnTo>
                <a:cubicBezTo>
                  <a:pt x="19683" y="13519"/>
                  <a:pt x="19835" y="12956"/>
                  <a:pt x="19933" y="12386"/>
                </a:cubicBezTo>
                <a:lnTo>
                  <a:pt x="21600" y="12121"/>
                </a:lnTo>
                <a:lnTo>
                  <a:pt x="21600" y="9495"/>
                </a:lnTo>
                <a:lnTo>
                  <a:pt x="19933" y="9230"/>
                </a:lnTo>
                <a:cubicBezTo>
                  <a:pt x="19835" y="8663"/>
                  <a:pt x="19685" y="8104"/>
                  <a:pt x="19482" y="7559"/>
                </a:cubicBezTo>
                <a:lnTo>
                  <a:pt x="20786" y="6490"/>
                </a:lnTo>
                <a:lnTo>
                  <a:pt x="19461" y="4225"/>
                </a:lnTo>
                <a:lnTo>
                  <a:pt x="17889" y="4838"/>
                </a:lnTo>
                <a:cubicBezTo>
                  <a:pt x="17720" y="4637"/>
                  <a:pt x="17543" y="4441"/>
                  <a:pt x="17355" y="4253"/>
                </a:cubicBezTo>
                <a:cubicBezTo>
                  <a:pt x="17167" y="4065"/>
                  <a:pt x="16972" y="3890"/>
                  <a:pt x="16772" y="3721"/>
                </a:cubicBezTo>
                <a:lnTo>
                  <a:pt x="17386" y="2148"/>
                </a:lnTo>
                <a:lnTo>
                  <a:pt x="15120" y="822"/>
                </a:lnTo>
                <a:lnTo>
                  <a:pt x="14051" y="2127"/>
                </a:lnTo>
                <a:cubicBezTo>
                  <a:pt x="13506" y="1923"/>
                  <a:pt x="12947" y="1772"/>
                  <a:pt x="12380" y="1675"/>
                </a:cubicBezTo>
                <a:lnTo>
                  <a:pt x="12112" y="0"/>
                </a:lnTo>
                <a:lnTo>
                  <a:pt x="9488" y="0"/>
                </a:lnTo>
                <a:close/>
                <a:moveTo>
                  <a:pt x="10800" y="4855"/>
                </a:moveTo>
                <a:cubicBezTo>
                  <a:pt x="12324" y="4855"/>
                  <a:pt x="13847" y="5436"/>
                  <a:pt x="15010" y="6598"/>
                </a:cubicBezTo>
                <a:cubicBezTo>
                  <a:pt x="17335" y="8924"/>
                  <a:pt x="17335" y="12693"/>
                  <a:pt x="15010" y="15019"/>
                </a:cubicBezTo>
                <a:cubicBezTo>
                  <a:pt x="12685" y="17344"/>
                  <a:pt x="8915" y="17344"/>
                  <a:pt x="6590" y="15019"/>
                </a:cubicBezTo>
                <a:cubicBezTo>
                  <a:pt x="4265" y="12693"/>
                  <a:pt x="4265" y="8924"/>
                  <a:pt x="6590" y="6598"/>
                </a:cubicBezTo>
                <a:cubicBezTo>
                  <a:pt x="7753" y="5436"/>
                  <a:pt x="9276" y="4855"/>
                  <a:pt x="10800" y="4855"/>
                </a:cubicBezTo>
                <a:close/>
              </a:path>
            </a:pathLst>
          </a:custGeom>
          <a:solidFill>
            <a:schemeClr val="accent5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0" name="AutoShape 9"/>
          <p:cNvSpPr/>
          <p:nvPr/>
        </p:nvSpPr>
        <p:spPr bwMode="auto">
          <a:xfrm rot="10800000">
            <a:off x="9190122" y="2648370"/>
            <a:ext cx="2334933" cy="137492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3591"/>
                </a:lnTo>
                <a:cubicBezTo>
                  <a:pt x="52" y="8177"/>
                  <a:pt x="1103" y="12734"/>
                  <a:pt x="3163" y="16230"/>
                </a:cubicBezTo>
                <a:cubicBezTo>
                  <a:pt x="5273" y="19809"/>
                  <a:pt x="8036" y="21599"/>
                  <a:pt x="10800" y="21600"/>
                </a:cubicBezTo>
                <a:cubicBezTo>
                  <a:pt x="13564" y="21600"/>
                  <a:pt x="16326" y="19811"/>
                  <a:pt x="18435" y="16230"/>
                </a:cubicBezTo>
                <a:cubicBezTo>
                  <a:pt x="20533" y="12668"/>
                  <a:pt x="21587" y="8004"/>
                  <a:pt x="21600" y="3332"/>
                </a:cubicBezTo>
                <a:lnTo>
                  <a:pt x="21600" y="0"/>
                </a:lnTo>
                <a:lnTo>
                  <a:pt x="20212" y="0"/>
                </a:lnTo>
                <a:lnTo>
                  <a:pt x="20217" y="3315"/>
                </a:lnTo>
                <a:cubicBezTo>
                  <a:pt x="20205" y="7389"/>
                  <a:pt x="19284" y="11456"/>
                  <a:pt x="17453" y="14562"/>
                </a:cubicBezTo>
                <a:cubicBezTo>
                  <a:pt x="15615" y="17681"/>
                  <a:pt x="13208" y="19242"/>
                  <a:pt x="10800" y="19242"/>
                </a:cubicBezTo>
                <a:cubicBezTo>
                  <a:pt x="8391" y="19243"/>
                  <a:pt x="5983" y="17684"/>
                  <a:pt x="4145" y="14562"/>
                </a:cubicBezTo>
                <a:cubicBezTo>
                  <a:pt x="2319" y="11461"/>
                  <a:pt x="1405" y="7403"/>
                  <a:pt x="1393" y="3338"/>
                </a:cubicBezTo>
                <a:lnTo>
                  <a:pt x="139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1" name="AutoShape 10"/>
          <p:cNvSpPr/>
          <p:nvPr/>
        </p:nvSpPr>
        <p:spPr bwMode="auto">
          <a:xfrm>
            <a:off x="5218798" y="3042532"/>
            <a:ext cx="1545272" cy="1545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9488" y="0"/>
                </a:moveTo>
                <a:lnTo>
                  <a:pt x="9220" y="1675"/>
                </a:lnTo>
                <a:cubicBezTo>
                  <a:pt x="8651" y="1773"/>
                  <a:pt x="8090" y="1925"/>
                  <a:pt x="7543" y="2129"/>
                </a:cubicBezTo>
                <a:lnTo>
                  <a:pt x="6476" y="826"/>
                </a:lnTo>
                <a:lnTo>
                  <a:pt x="4210" y="2150"/>
                </a:lnTo>
                <a:lnTo>
                  <a:pt x="4823" y="3725"/>
                </a:lnTo>
                <a:cubicBezTo>
                  <a:pt x="4625" y="3892"/>
                  <a:pt x="4432" y="4066"/>
                  <a:pt x="4245" y="4253"/>
                </a:cubicBezTo>
                <a:cubicBezTo>
                  <a:pt x="4055" y="4443"/>
                  <a:pt x="3878" y="4640"/>
                  <a:pt x="3708" y="4841"/>
                </a:cubicBezTo>
                <a:lnTo>
                  <a:pt x="2137" y="4228"/>
                </a:lnTo>
                <a:lnTo>
                  <a:pt x="811" y="6495"/>
                </a:lnTo>
                <a:lnTo>
                  <a:pt x="2116" y="7565"/>
                </a:lnTo>
                <a:cubicBezTo>
                  <a:pt x="1914" y="8108"/>
                  <a:pt x="1764" y="8665"/>
                  <a:pt x="1667" y="9230"/>
                </a:cubicBezTo>
                <a:lnTo>
                  <a:pt x="0" y="9495"/>
                </a:lnTo>
                <a:lnTo>
                  <a:pt x="0" y="12121"/>
                </a:lnTo>
                <a:lnTo>
                  <a:pt x="1667" y="12386"/>
                </a:lnTo>
                <a:cubicBezTo>
                  <a:pt x="1765" y="12953"/>
                  <a:pt x="1915" y="13512"/>
                  <a:pt x="2118" y="14057"/>
                </a:cubicBezTo>
                <a:lnTo>
                  <a:pt x="814" y="15126"/>
                </a:lnTo>
                <a:lnTo>
                  <a:pt x="2139" y="17391"/>
                </a:lnTo>
                <a:lnTo>
                  <a:pt x="3711" y="16778"/>
                </a:lnTo>
                <a:cubicBezTo>
                  <a:pt x="3880" y="16979"/>
                  <a:pt x="4057" y="17174"/>
                  <a:pt x="4245" y="17363"/>
                </a:cubicBezTo>
                <a:cubicBezTo>
                  <a:pt x="4433" y="17551"/>
                  <a:pt x="4628" y="17726"/>
                  <a:pt x="4828" y="17895"/>
                </a:cubicBezTo>
                <a:lnTo>
                  <a:pt x="4214" y="19468"/>
                </a:lnTo>
                <a:lnTo>
                  <a:pt x="6480" y="20793"/>
                </a:lnTo>
                <a:lnTo>
                  <a:pt x="7549" y="19490"/>
                </a:lnTo>
                <a:cubicBezTo>
                  <a:pt x="8095" y="19694"/>
                  <a:pt x="8656" y="19844"/>
                  <a:pt x="9224" y="19941"/>
                </a:cubicBezTo>
                <a:lnTo>
                  <a:pt x="9488" y="21600"/>
                </a:lnTo>
                <a:lnTo>
                  <a:pt x="12112" y="21600"/>
                </a:lnTo>
                <a:lnTo>
                  <a:pt x="12376" y="19941"/>
                </a:lnTo>
                <a:cubicBezTo>
                  <a:pt x="12941" y="19844"/>
                  <a:pt x="13498" y="19696"/>
                  <a:pt x="14041" y="19494"/>
                </a:cubicBezTo>
                <a:lnTo>
                  <a:pt x="15111" y="20797"/>
                </a:lnTo>
                <a:lnTo>
                  <a:pt x="17377" y="19473"/>
                </a:lnTo>
                <a:lnTo>
                  <a:pt x="16765" y="17901"/>
                </a:lnTo>
                <a:cubicBezTo>
                  <a:pt x="16967" y="17731"/>
                  <a:pt x="17165" y="17553"/>
                  <a:pt x="17355" y="17363"/>
                </a:cubicBezTo>
                <a:cubicBezTo>
                  <a:pt x="17541" y="17177"/>
                  <a:pt x="17714" y="16984"/>
                  <a:pt x="17881" y="16787"/>
                </a:cubicBezTo>
                <a:lnTo>
                  <a:pt x="19456" y="17400"/>
                </a:lnTo>
                <a:lnTo>
                  <a:pt x="20782" y="15134"/>
                </a:lnTo>
                <a:lnTo>
                  <a:pt x="19478" y="14066"/>
                </a:lnTo>
                <a:cubicBezTo>
                  <a:pt x="19683" y="13519"/>
                  <a:pt x="19835" y="12956"/>
                  <a:pt x="19933" y="12386"/>
                </a:cubicBezTo>
                <a:lnTo>
                  <a:pt x="21600" y="12121"/>
                </a:lnTo>
                <a:lnTo>
                  <a:pt x="21600" y="9495"/>
                </a:lnTo>
                <a:lnTo>
                  <a:pt x="19933" y="9230"/>
                </a:lnTo>
                <a:cubicBezTo>
                  <a:pt x="19835" y="8663"/>
                  <a:pt x="19685" y="8104"/>
                  <a:pt x="19482" y="7559"/>
                </a:cubicBezTo>
                <a:lnTo>
                  <a:pt x="20786" y="6490"/>
                </a:lnTo>
                <a:lnTo>
                  <a:pt x="19461" y="4225"/>
                </a:lnTo>
                <a:lnTo>
                  <a:pt x="17889" y="4838"/>
                </a:lnTo>
                <a:cubicBezTo>
                  <a:pt x="17720" y="4637"/>
                  <a:pt x="17543" y="4441"/>
                  <a:pt x="17355" y="4253"/>
                </a:cubicBezTo>
                <a:cubicBezTo>
                  <a:pt x="17167" y="4065"/>
                  <a:pt x="16972" y="3890"/>
                  <a:pt x="16772" y="3721"/>
                </a:cubicBezTo>
                <a:lnTo>
                  <a:pt x="17386" y="2148"/>
                </a:lnTo>
                <a:lnTo>
                  <a:pt x="15120" y="822"/>
                </a:lnTo>
                <a:lnTo>
                  <a:pt x="14051" y="2127"/>
                </a:lnTo>
                <a:cubicBezTo>
                  <a:pt x="13506" y="1923"/>
                  <a:pt x="12947" y="1772"/>
                  <a:pt x="12380" y="1675"/>
                </a:cubicBezTo>
                <a:lnTo>
                  <a:pt x="12112" y="0"/>
                </a:lnTo>
                <a:lnTo>
                  <a:pt x="9488" y="0"/>
                </a:lnTo>
                <a:close/>
                <a:moveTo>
                  <a:pt x="10800" y="4855"/>
                </a:moveTo>
                <a:cubicBezTo>
                  <a:pt x="12324" y="4855"/>
                  <a:pt x="13847" y="5436"/>
                  <a:pt x="15010" y="6598"/>
                </a:cubicBezTo>
                <a:cubicBezTo>
                  <a:pt x="17335" y="8924"/>
                  <a:pt x="17335" y="12693"/>
                  <a:pt x="15010" y="15019"/>
                </a:cubicBezTo>
                <a:cubicBezTo>
                  <a:pt x="12685" y="17344"/>
                  <a:pt x="8915" y="17344"/>
                  <a:pt x="6590" y="15019"/>
                </a:cubicBezTo>
                <a:cubicBezTo>
                  <a:pt x="4265" y="12693"/>
                  <a:pt x="4265" y="8924"/>
                  <a:pt x="6590" y="6598"/>
                </a:cubicBezTo>
                <a:cubicBezTo>
                  <a:pt x="7753" y="5436"/>
                  <a:pt x="9276" y="4855"/>
                  <a:pt x="10800" y="4855"/>
                </a:cubicBezTo>
                <a:close/>
              </a:path>
            </a:pathLst>
          </a:custGeom>
          <a:solidFill>
            <a:schemeClr val="accent3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2" name="AutoShape 11"/>
          <p:cNvSpPr/>
          <p:nvPr/>
        </p:nvSpPr>
        <p:spPr bwMode="auto">
          <a:xfrm rot="10800000">
            <a:off x="4823960" y="2647746"/>
            <a:ext cx="2334933" cy="137492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3591"/>
                </a:lnTo>
                <a:cubicBezTo>
                  <a:pt x="52" y="8177"/>
                  <a:pt x="1103" y="12734"/>
                  <a:pt x="3163" y="16230"/>
                </a:cubicBezTo>
                <a:cubicBezTo>
                  <a:pt x="5273" y="19809"/>
                  <a:pt x="8036" y="21599"/>
                  <a:pt x="10800" y="21600"/>
                </a:cubicBezTo>
                <a:cubicBezTo>
                  <a:pt x="13564" y="21600"/>
                  <a:pt x="16326" y="19811"/>
                  <a:pt x="18435" y="16230"/>
                </a:cubicBezTo>
                <a:cubicBezTo>
                  <a:pt x="20533" y="12668"/>
                  <a:pt x="21587" y="8004"/>
                  <a:pt x="21600" y="3332"/>
                </a:cubicBezTo>
                <a:lnTo>
                  <a:pt x="21600" y="0"/>
                </a:lnTo>
                <a:lnTo>
                  <a:pt x="20212" y="0"/>
                </a:lnTo>
                <a:lnTo>
                  <a:pt x="20217" y="3315"/>
                </a:lnTo>
                <a:cubicBezTo>
                  <a:pt x="20205" y="7389"/>
                  <a:pt x="19284" y="11456"/>
                  <a:pt x="17453" y="14562"/>
                </a:cubicBezTo>
                <a:cubicBezTo>
                  <a:pt x="15615" y="17681"/>
                  <a:pt x="13208" y="19242"/>
                  <a:pt x="10800" y="19242"/>
                </a:cubicBezTo>
                <a:cubicBezTo>
                  <a:pt x="8391" y="19243"/>
                  <a:pt x="5983" y="17684"/>
                  <a:pt x="4145" y="14562"/>
                </a:cubicBezTo>
                <a:cubicBezTo>
                  <a:pt x="2319" y="11461"/>
                  <a:pt x="1405" y="7403"/>
                  <a:pt x="1393" y="3338"/>
                </a:cubicBezTo>
                <a:lnTo>
                  <a:pt x="139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3" name="AutoShape 12"/>
          <p:cNvSpPr/>
          <p:nvPr/>
        </p:nvSpPr>
        <p:spPr bwMode="auto">
          <a:xfrm>
            <a:off x="3275980" y="3692948"/>
            <a:ext cx="1066760" cy="1066753"/>
          </a:xfrm>
          <a:custGeom>
            <a:avLst/>
            <a:gdLst>
              <a:gd name="T0" fmla="+- 0 10800 961"/>
              <a:gd name="T1" fmla="*/ T0 w 19679"/>
              <a:gd name="T2" fmla="*/ 10297 h 20595"/>
              <a:gd name="T3" fmla="+- 0 10800 961"/>
              <a:gd name="T4" fmla="*/ T3 w 19679"/>
              <a:gd name="T5" fmla="*/ 10297 h 20595"/>
              <a:gd name="T6" fmla="+- 0 10800 961"/>
              <a:gd name="T7" fmla="*/ T6 w 19679"/>
              <a:gd name="T8" fmla="*/ 10297 h 20595"/>
              <a:gd name="T9" fmla="+- 0 10800 961"/>
              <a:gd name="T10" fmla="*/ T9 w 19679"/>
              <a:gd name="T11" fmla="*/ 10297 h 20595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9679" h="20595">
                <a:moveTo>
                  <a:pt x="9837" y="0"/>
                </a:moveTo>
                <a:cubicBezTo>
                  <a:pt x="7319" y="0"/>
                  <a:pt x="4802" y="1005"/>
                  <a:pt x="2881" y="3016"/>
                </a:cubicBezTo>
                <a:cubicBezTo>
                  <a:pt x="-961" y="7038"/>
                  <a:pt x="-961" y="13556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6"/>
                  <a:pt x="20639" y="7038"/>
                  <a:pt x="16797" y="3016"/>
                </a:cubicBezTo>
                <a:cubicBezTo>
                  <a:pt x="14876" y="1005"/>
                  <a:pt x="12355" y="0"/>
                  <a:pt x="9837" y="0"/>
                </a:cubicBezTo>
                <a:close/>
                <a:moveTo>
                  <a:pt x="9837" y="2710"/>
                </a:moveTo>
                <a:cubicBezTo>
                  <a:pt x="11692" y="2710"/>
                  <a:pt x="13547" y="3451"/>
                  <a:pt x="14963" y="4932"/>
                </a:cubicBezTo>
                <a:cubicBezTo>
                  <a:pt x="17794" y="7895"/>
                  <a:pt x="17794" y="12699"/>
                  <a:pt x="14963" y="15662"/>
                </a:cubicBezTo>
                <a:cubicBezTo>
                  <a:pt x="12132" y="18625"/>
                  <a:pt x="7543" y="18625"/>
                  <a:pt x="4712" y="15662"/>
                </a:cubicBezTo>
                <a:cubicBezTo>
                  <a:pt x="1881" y="12699"/>
                  <a:pt x="1881" y="7895"/>
                  <a:pt x="4712" y="4932"/>
                </a:cubicBezTo>
                <a:cubicBezTo>
                  <a:pt x="6127" y="3451"/>
                  <a:pt x="7982" y="2710"/>
                  <a:pt x="9837" y="271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4" name="AutoShape 13"/>
          <p:cNvSpPr/>
          <p:nvPr/>
        </p:nvSpPr>
        <p:spPr bwMode="auto">
          <a:xfrm rot="10800000">
            <a:off x="1091931" y="3281924"/>
            <a:ext cx="1066760" cy="1066753"/>
          </a:xfrm>
          <a:custGeom>
            <a:avLst/>
            <a:gdLst>
              <a:gd name="T0" fmla="+- 0 10800 961"/>
              <a:gd name="T1" fmla="*/ T0 w 19679"/>
              <a:gd name="T2" fmla="*/ 10297 h 20595"/>
              <a:gd name="T3" fmla="+- 0 10800 961"/>
              <a:gd name="T4" fmla="*/ T3 w 19679"/>
              <a:gd name="T5" fmla="*/ 10297 h 20595"/>
              <a:gd name="T6" fmla="+- 0 10800 961"/>
              <a:gd name="T7" fmla="*/ T6 w 19679"/>
              <a:gd name="T8" fmla="*/ 10297 h 20595"/>
              <a:gd name="T9" fmla="+- 0 10800 961"/>
              <a:gd name="T10" fmla="*/ T9 w 19679"/>
              <a:gd name="T11" fmla="*/ 10297 h 20595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9679" h="20595">
                <a:moveTo>
                  <a:pt x="9837" y="0"/>
                </a:moveTo>
                <a:cubicBezTo>
                  <a:pt x="7319" y="0"/>
                  <a:pt x="4802" y="1005"/>
                  <a:pt x="2881" y="3016"/>
                </a:cubicBezTo>
                <a:cubicBezTo>
                  <a:pt x="-961" y="7038"/>
                  <a:pt x="-961" y="13556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6"/>
                  <a:pt x="20639" y="7038"/>
                  <a:pt x="16797" y="3016"/>
                </a:cubicBezTo>
                <a:cubicBezTo>
                  <a:pt x="14876" y="1005"/>
                  <a:pt x="12355" y="0"/>
                  <a:pt x="9837" y="0"/>
                </a:cubicBezTo>
                <a:close/>
                <a:moveTo>
                  <a:pt x="9837" y="2710"/>
                </a:moveTo>
                <a:cubicBezTo>
                  <a:pt x="11692" y="2710"/>
                  <a:pt x="13547" y="3451"/>
                  <a:pt x="14963" y="4932"/>
                </a:cubicBezTo>
                <a:cubicBezTo>
                  <a:pt x="17794" y="7895"/>
                  <a:pt x="17794" y="12699"/>
                  <a:pt x="14963" y="15662"/>
                </a:cubicBezTo>
                <a:cubicBezTo>
                  <a:pt x="12132" y="18625"/>
                  <a:pt x="7543" y="18625"/>
                  <a:pt x="4712" y="15662"/>
                </a:cubicBezTo>
                <a:cubicBezTo>
                  <a:pt x="1881" y="12699"/>
                  <a:pt x="1881" y="7895"/>
                  <a:pt x="4712" y="4932"/>
                </a:cubicBezTo>
                <a:cubicBezTo>
                  <a:pt x="6127" y="3451"/>
                  <a:pt x="7982" y="2710"/>
                  <a:pt x="9837" y="271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5" name="AutoShape 14"/>
          <p:cNvSpPr/>
          <p:nvPr/>
        </p:nvSpPr>
        <p:spPr bwMode="auto">
          <a:xfrm>
            <a:off x="7642142" y="3693572"/>
            <a:ext cx="1066760" cy="1066753"/>
          </a:xfrm>
          <a:custGeom>
            <a:avLst/>
            <a:gdLst>
              <a:gd name="T0" fmla="+- 0 10800 961"/>
              <a:gd name="T1" fmla="*/ T0 w 19679"/>
              <a:gd name="T2" fmla="*/ 10297 h 20595"/>
              <a:gd name="T3" fmla="+- 0 10800 961"/>
              <a:gd name="T4" fmla="*/ T3 w 19679"/>
              <a:gd name="T5" fmla="*/ 10297 h 20595"/>
              <a:gd name="T6" fmla="+- 0 10800 961"/>
              <a:gd name="T7" fmla="*/ T6 w 19679"/>
              <a:gd name="T8" fmla="*/ 10297 h 20595"/>
              <a:gd name="T9" fmla="+- 0 10800 961"/>
              <a:gd name="T10" fmla="*/ T9 w 19679"/>
              <a:gd name="T11" fmla="*/ 10297 h 20595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9679" h="20595">
                <a:moveTo>
                  <a:pt x="9837" y="0"/>
                </a:moveTo>
                <a:cubicBezTo>
                  <a:pt x="7319" y="0"/>
                  <a:pt x="4802" y="1005"/>
                  <a:pt x="2881" y="3016"/>
                </a:cubicBezTo>
                <a:cubicBezTo>
                  <a:pt x="-961" y="7038"/>
                  <a:pt x="-961" y="13556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6"/>
                  <a:pt x="20639" y="7038"/>
                  <a:pt x="16797" y="3016"/>
                </a:cubicBezTo>
                <a:cubicBezTo>
                  <a:pt x="14876" y="1005"/>
                  <a:pt x="12355" y="0"/>
                  <a:pt x="9837" y="0"/>
                </a:cubicBezTo>
                <a:close/>
                <a:moveTo>
                  <a:pt x="9837" y="2710"/>
                </a:moveTo>
                <a:cubicBezTo>
                  <a:pt x="11692" y="2710"/>
                  <a:pt x="13547" y="3451"/>
                  <a:pt x="14963" y="4932"/>
                </a:cubicBezTo>
                <a:cubicBezTo>
                  <a:pt x="17794" y="7895"/>
                  <a:pt x="17794" y="12699"/>
                  <a:pt x="14963" y="15662"/>
                </a:cubicBezTo>
                <a:cubicBezTo>
                  <a:pt x="12132" y="18625"/>
                  <a:pt x="7543" y="18625"/>
                  <a:pt x="4712" y="15662"/>
                </a:cubicBezTo>
                <a:cubicBezTo>
                  <a:pt x="1881" y="12699"/>
                  <a:pt x="1881" y="7895"/>
                  <a:pt x="4712" y="4932"/>
                </a:cubicBezTo>
                <a:cubicBezTo>
                  <a:pt x="6127" y="3451"/>
                  <a:pt x="7982" y="2710"/>
                  <a:pt x="9837" y="271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6" name="AutoShape 15"/>
          <p:cNvSpPr/>
          <p:nvPr/>
        </p:nvSpPr>
        <p:spPr bwMode="auto">
          <a:xfrm rot="10800000">
            <a:off x="9824254" y="3282548"/>
            <a:ext cx="1066760" cy="1066753"/>
          </a:xfrm>
          <a:custGeom>
            <a:avLst/>
            <a:gdLst>
              <a:gd name="T0" fmla="+- 0 10800 961"/>
              <a:gd name="T1" fmla="*/ T0 w 19679"/>
              <a:gd name="T2" fmla="*/ 10297 h 20595"/>
              <a:gd name="T3" fmla="+- 0 10800 961"/>
              <a:gd name="T4" fmla="*/ T3 w 19679"/>
              <a:gd name="T5" fmla="*/ 10297 h 20595"/>
              <a:gd name="T6" fmla="+- 0 10800 961"/>
              <a:gd name="T7" fmla="*/ T6 w 19679"/>
              <a:gd name="T8" fmla="*/ 10297 h 20595"/>
              <a:gd name="T9" fmla="+- 0 10800 961"/>
              <a:gd name="T10" fmla="*/ T9 w 19679"/>
              <a:gd name="T11" fmla="*/ 10297 h 20595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9679" h="20595">
                <a:moveTo>
                  <a:pt x="9837" y="0"/>
                </a:moveTo>
                <a:cubicBezTo>
                  <a:pt x="7319" y="0"/>
                  <a:pt x="4802" y="1005"/>
                  <a:pt x="2881" y="3016"/>
                </a:cubicBezTo>
                <a:cubicBezTo>
                  <a:pt x="-961" y="7038"/>
                  <a:pt x="-961" y="13556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6"/>
                  <a:pt x="20639" y="7038"/>
                  <a:pt x="16797" y="3016"/>
                </a:cubicBezTo>
                <a:cubicBezTo>
                  <a:pt x="14876" y="1005"/>
                  <a:pt x="12355" y="0"/>
                  <a:pt x="9837" y="0"/>
                </a:cubicBezTo>
                <a:close/>
                <a:moveTo>
                  <a:pt x="9837" y="2710"/>
                </a:moveTo>
                <a:cubicBezTo>
                  <a:pt x="11692" y="2710"/>
                  <a:pt x="13547" y="3451"/>
                  <a:pt x="14963" y="4932"/>
                </a:cubicBezTo>
                <a:cubicBezTo>
                  <a:pt x="17794" y="7895"/>
                  <a:pt x="17794" y="12699"/>
                  <a:pt x="14963" y="15662"/>
                </a:cubicBezTo>
                <a:cubicBezTo>
                  <a:pt x="12132" y="18625"/>
                  <a:pt x="7543" y="18625"/>
                  <a:pt x="4712" y="15662"/>
                </a:cubicBezTo>
                <a:cubicBezTo>
                  <a:pt x="1881" y="12699"/>
                  <a:pt x="1881" y="7895"/>
                  <a:pt x="4712" y="4932"/>
                </a:cubicBezTo>
                <a:cubicBezTo>
                  <a:pt x="6127" y="3451"/>
                  <a:pt x="7982" y="2710"/>
                  <a:pt x="9837" y="271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7" name="AutoShape 16"/>
          <p:cNvSpPr/>
          <p:nvPr/>
        </p:nvSpPr>
        <p:spPr bwMode="auto">
          <a:xfrm rot="10800000">
            <a:off x="5458093" y="3281924"/>
            <a:ext cx="1066760" cy="1066753"/>
          </a:xfrm>
          <a:custGeom>
            <a:avLst/>
            <a:gdLst>
              <a:gd name="T0" fmla="+- 0 10800 961"/>
              <a:gd name="T1" fmla="*/ T0 w 19679"/>
              <a:gd name="T2" fmla="*/ 10297 h 20595"/>
              <a:gd name="T3" fmla="+- 0 10800 961"/>
              <a:gd name="T4" fmla="*/ T3 w 19679"/>
              <a:gd name="T5" fmla="*/ 10297 h 20595"/>
              <a:gd name="T6" fmla="+- 0 10800 961"/>
              <a:gd name="T7" fmla="*/ T6 w 19679"/>
              <a:gd name="T8" fmla="*/ 10297 h 20595"/>
              <a:gd name="T9" fmla="+- 0 10800 961"/>
              <a:gd name="T10" fmla="*/ T9 w 19679"/>
              <a:gd name="T11" fmla="*/ 10297 h 20595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9679" h="20595">
                <a:moveTo>
                  <a:pt x="9837" y="0"/>
                </a:moveTo>
                <a:cubicBezTo>
                  <a:pt x="7319" y="0"/>
                  <a:pt x="4802" y="1005"/>
                  <a:pt x="2881" y="3016"/>
                </a:cubicBezTo>
                <a:cubicBezTo>
                  <a:pt x="-961" y="7038"/>
                  <a:pt x="-961" y="13556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6"/>
                  <a:pt x="20639" y="7038"/>
                  <a:pt x="16797" y="3016"/>
                </a:cubicBezTo>
                <a:cubicBezTo>
                  <a:pt x="14876" y="1005"/>
                  <a:pt x="12355" y="0"/>
                  <a:pt x="9837" y="0"/>
                </a:cubicBezTo>
                <a:close/>
                <a:moveTo>
                  <a:pt x="9837" y="2710"/>
                </a:moveTo>
                <a:cubicBezTo>
                  <a:pt x="11692" y="2710"/>
                  <a:pt x="13547" y="3451"/>
                  <a:pt x="14963" y="4932"/>
                </a:cubicBezTo>
                <a:cubicBezTo>
                  <a:pt x="17794" y="7895"/>
                  <a:pt x="17794" y="12699"/>
                  <a:pt x="14963" y="15662"/>
                </a:cubicBezTo>
                <a:cubicBezTo>
                  <a:pt x="12132" y="18625"/>
                  <a:pt x="7543" y="18625"/>
                  <a:pt x="4712" y="15662"/>
                </a:cubicBezTo>
                <a:cubicBezTo>
                  <a:pt x="1881" y="12699"/>
                  <a:pt x="1881" y="7895"/>
                  <a:pt x="4712" y="4932"/>
                </a:cubicBezTo>
                <a:cubicBezTo>
                  <a:pt x="6127" y="3451"/>
                  <a:pt x="7982" y="2710"/>
                  <a:pt x="9837" y="271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1" name="Line 36"/>
          <p:cNvSpPr>
            <a:spLocks noChangeShapeType="1"/>
          </p:cNvSpPr>
          <p:nvPr/>
        </p:nvSpPr>
        <p:spPr bwMode="auto">
          <a:xfrm flipV="1">
            <a:off x="1625273" y="4813489"/>
            <a:ext cx="0" cy="436036"/>
          </a:xfrm>
          <a:prstGeom prst="line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dash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 dirty="0">
              <a:cs typeface="+mn-ea"/>
              <a:sym typeface="+mn-lt"/>
            </a:endParaRPr>
          </a:p>
        </p:txBody>
      </p:sp>
      <p:sp>
        <p:nvSpPr>
          <p:cNvPr id="83" name="Line 36"/>
          <p:cNvSpPr>
            <a:spLocks noChangeShapeType="1"/>
          </p:cNvSpPr>
          <p:nvPr/>
        </p:nvSpPr>
        <p:spPr bwMode="auto">
          <a:xfrm flipV="1">
            <a:off x="5991434" y="4813489"/>
            <a:ext cx="0" cy="436036"/>
          </a:xfrm>
          <a:prstGeom prst="line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dash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 dirty="0">
              <a:cs typeface="+mn-ea"/>
              <a:sym typeface="+mn-lt"/>
            </a:endParaRPr>
          </a:p>
        </p:txBody>
      </p:sp>
      <p:sp>
        <p:nvSpPr>
          <p:cNvPr id="84" name="Line 36"/>
          <p:cNvSpPr>
            <a:spLocks noChangeShapeType="1"/>
          </p:cNvSpPr>
          <p:nvPr/>
        </p:nvSpPr>
        <p:spPr bwMode="auto">
          <a:xfrm flipV="1">
            <a:off x="10357596" y="4813489"/>
            <a:ext cx="0" cy="436036"/>
          </a:xfrm>
          <a:prstGeom prst="line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dash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 dirty="0">
              <a:cs typeface="+mn-ea"/>
              <a:sym typeface="+mn-lt"/>
            </a:endParaRPr>
          </a:p>
        </p:txBody>
      </p:sp>
      <p:sp>
        <p:nvSpPr>
          <p:cNvPr id="85" name="Line 36"/>
          <p:cNvSpPr>
            <a:spLocks noChangeShapeType="1"/>
          </p:cNvSpPr>
          <p:nvPr/>
        </p:nvSpPr>
        <p:spPr bwMode="auto">
          <a:xfrm flipV="1">
            <a:off x="3809399" y="2805497"/>
            <a:ext cx="0" cy="436036"/>
          </a:xfrm>
          <a:prstGeom prst="line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dash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 dirty="0">
              <a:cs typeface="+mn-ea"/>
              <a:sym typeface="+mn-lt"/>
            </a:endParaRPr>
          </a:p>
        </p:txBody>
      </p:sp>
      <p:sp>
        <p:nvSpPr>
          <p:cNvPr id="87" name="Line 36"/>
          <p:cNvSpPr>
            <a:spLocks noChangeShapeType="1"/>
          </p:cNvSpPr>
          <p:nvPr/>
        </p:nvSpPr>
        <p:spPr bwMode="auto">
          <a:xfrm flipV="1">
            <a:off x="8172814" y="2805497"/>
            <a:ext cx="0" cy="436036"/>
          </a:xfrm>
          <a:prstGeom prst="line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dash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/>
          <a:p>
            <a:endParaRPr lang="en-US" sz="1600" dirty="0">
              <a:cs typeface="+mn-ea"/>
              <a:sym typeface="+mn-lt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382296" y="3615246"/>
            <a:ext cx="486030" cy="400110"/>
          </a:xfrm>
          <a:prstGeom prst="rect">
            <a:avLst/>
          </a:prstGeom>
          <a:noFill/>
          <a:ln>
            <a:noFill/>
          </a:ln>
        </p:spPr>
        <p:txBody>
          <a:bodyPr wrap="none" rtlCol="1">
            <a:spAutoFit/>
          </a:bodyPr>
          <a:lstStyle/>
          <a:p>
            <a:pPr algn="ctr"/>
            <a:r>
              <a:rPr lang="tr-TR" sz="2000" dirty="0">
                <a:solidFill>
                  <a:schemeClr val="accent1"/>
                </a:solidFill>
                <a:cs typeface="+mn-ea"/>
                <a:sym typeface="+mn-lt"/>
              </a:rPr>
              <a:t>01</a:t>
            </a:r>
            <a:endParaRPr lang="en-US" sz="20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748411" y="3615246"/>
            <a:ext cx="486030" cy="400110"/>
          </a:xfrm>
          <a:prstGeom prst="rect">
            <a:avLst/>
          </a:prstGeom>
          <a:noFill/>
          <a:ln>
            <a:noFill/>
          </a:ln>
        </p:spPr>
        <p:txBody>
          <a:bodyPr wrap="none" rtlCol="1">
            <a:spAutoFit/>
          </a:bodyPr>
          <a:lstStyle/>
          <a:p>
            <a:pPr algn="ctr"/>
            <a:r>
              <a:rPr lang="tr-TR" sz="2000" dirty="0">
                <a:solidFill>
                  <a:schemeClr val="accent3"/>
                </a:solidFill>
                <a:cs typeface="+mn-ea"/>
                <a:sym typeface="+mn-lt"/>
              </a:rPr>
              <a:t>03</a:t>
            </a:r>
            <a:endParaRPr lang="en-US" sz="20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10114573" y="3615246"/>
            <a:ext cx="486030" cy="400110"/>
          </a:xfrm>
          <a:prstGeom prst="rect">
            <a:avLst/>
          </a:prstGeom>
          <a:noFill/>
          <a:ln>
            <a:noFill/>
          </a:ln>
        </p:spPr>
        <p:txBody>
          <a:bodyPr wrap="none" rtlCol="1">
            <a:spAutoFit/>
          </a:bodyPr>
          <a:lstStyle/>
          <a:p>
            <a:pPr algn="ctr"/>
            <a:r>
              <a:rPr lang="tr-TR" sz="2000" dirty="0">
                <a:solidFill>
                  <a:schemeClr val="accent5"/>
                </a:solidFill>
                <a:cs typeface="+mn-ea"/>
                <a:sym typeface="+mn-lt"/>
              </a:rPr>
              <a:t>05</a:t>
            </a:r>
            <a:endParaRPr lang="en-US" sz="2000" dirty="0">
              <a:solidFill>
                <a:schemeClr val="accent5"/>
              </a:solidFill>
              <a:cs typeface="+mn-ea"/>
              <a:sym typeface="+mn-lt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7932507" y="4026893"/>
            <a:ext cx="486030" cy="400110"/>
          </a:xfrm>
          <a:prstGeom prst="rect">
            <a:avLst/>
          </a:prstGeom>
          <a:noFill/>
          <a:ln>
            <a:noFill/>
          </a:ln>
        </p:spPr>
        <p:txBody>
          <a:bodyPr wrap="none" rtlCol="1">
            <a:spAutoFit/>
          </a:bodyPr>
          <a:lstStyle/>
          <a:p>
            <a:pPr algn="ctr"/>
            <a:r>
              <a:rPr lang="tr-TR" sz="2000" dirty="0">
                <a:solidFill>
                  <a:schemeClr val="accent4"/>
                </a:solidFill>
                <a:cs typeface="+mn-ea"/>
                <a:sym typeface="+mn-lt"/>
              </a:rPr>
              <a:t>04</a:t>
            </a:r>
            <a:endParaRPr lang="en-US" sz="2000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563791" y="4026893"/>
            <a:ext cx="486030" cy="400110"/>
          </a:xfrm>
          <a:prstGeom prst="rect">
            <a:avLst/>
          </a:prstGeom>
          <a:noFill/>
          <a:ln>
            <a:noFill/>
          </a:ln>
        </p:spPr>
        <p:txBody>
          <a:bodyPr wrap="none" rtlCol="1">
            <a:spAutoFit/>
          </a:bodyPr>
          <a:lstStyle/>
          <a:p>
            <a:pPr algn="ctr"/>
            <a:r>
              <a:rPr lang="tr-TR" sz="2000" dirty="0">
                <a:solidFill>
                  <a:schemeClr val="accent2"/>
                </a:solidFill>
                <a:cs typeface="+mn-ea"/>
                <a:sym typeface="+mn-lt"/>
              </a:rPr>
              <a:t>02</a:t>
            </a:r>
            <a:endParaRPr lang="en-US" sz="20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053082" y="1977809"/>
            <a:ext cx="2229123" cy="1056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fr-FR" sz="1500" b="0" i="0" dirty="0">
                <a:solidFill>
                  <a:srgbClr val="000000"/>
                </a:solidFill>
                <a:effectLst/>
                <a:latin typeface="CenturySchoolbook"/>
              </a:rPr>
              <a:t>Utilisation du langage C# .NET</a:t>
            </a:r>
            <a:br>
              <a:rPr lang="fr-FR" sz="1400" dirty="0"/>
            </a:br>
            <a:r>
              <a:rPr lang="fr-FR" sz="1300" b="0" i="0" dirty="0">
                <a:solidFill>
                  <a:srgbClr val="000000"/>
                </a:solidFill>
                <a:effectLst/>
                <a:latin typeface="CenturySchoolbook"/>
              </a:rPr>
              <a:t>.</a:t>
            </a:r>
            <a:r>
              <a:rPr lang="fr-FR" sz="1300" dirty="0"/>
              <a:t> </a:t>
            </a:r>
            <a:br>
              <a:rPr lang="fr-FR" sz="1500" dirty="0"/>
            </a:br>
            <a:endParaRPr lang="en-US" sz="1500" dirty="0">
              <a:cs typeface="+mn-ea"/>
              <a:sym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694798" y="1991427"/>
            <a:ext cx="2229123" cy="1043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fr-FR" sz="1500" b="0" i="0" dirty="0">
                <a:solidFill>
                  <a:srgbClr val="000000"/>
                </a:solidFill>
                <a:effectLst/>
                <a:latin typeface="CenturySchoolbook"/>
              </a:rPr>
              <a:t>Diagrammes de composants et classes de l’application</a:t>
            </a:r>
            <a:r>
              <a:rPr lang="fr-FR" sz="1500" dirty="0"/>
              <a:t> </a:t>
            </a:r>
            <a:br>
              <a:rPr lang="fr-FR" sz="1200" dirty="0"/>
            </a:br>
            <a:endParaRPr lang="en-US" sz="1200" dirty="0">
              <a:cs typeface="+mn-ea"/>
              <a:sym typeface="+mn-l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10703" y="5484801"/>
            <a:ext cx="2229123" cy="1043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fr-FR" sz="1500" b="0" i="0" dirty="0">
                <a:solidFill>
                  <a:srgbClr val="000000"/>
                </a:solidFill>
                <a:effectLst/>
                <a:latin typeface="CenturySchoolbook"/>
              </a:rPr>
              <a:t>Utilisation de Git et du TDD pendant tout le</a:t>
            </a:r>
            <a:br>
              <a:rPr lang="fr-FR" sz="1500" b="0" i="0" dirty="0">
                <a:solidFill>
                  <a:srgbClr val="000000"/>
                </a:solidFill>
                <a:effectLst/>
                <a:latin typeface="CenturySchoolbook"/>
              </a:rPr>
            </a:br>
            <a:r>
              <a:rPr lang="fr-FR" sz="1500" b="0" i="0" dirty="0">
                <a:solidFill>
                  <a:srgbClr val="000000"/>
                </a:solidFill>
                <a:effectLst/>
                <a:latin typeface="CenturySchoolbook"/>
              </a:rPr>
              <a:t>développement du projet</a:t>
            </a:r>
            <a:r>
              <a:rPr lang="fr-FR" sz="1500" dirty="0"/>
              <a:t> </a:t>
            </a:r>
            <a:br>
              <a:rPr lang="fr-FR" sz="1200" dirty="0"/>
            </a:br>
            <a:endParaRPr lang="en-US" sz="1200" dirty="0">
              <a:cs typeface="+mn-ea"/>
              <a:sym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23921" y="5460915"/>
            <a:ext cx="2229123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fr-FR" sz="1500" b="0" i="0" dirty="0">
                <a:solidFill>
                  <a:srgbClr val="000000"/>
                </a:solidFill>
                <a:effectLst/>
                <a:latin typeface="CenturySchoolbook"/>
              </a:rPr>
              <a:t>Diagramme(s) de séquences</a:t>
            </a:r>
            <a:r>
              <a:rPr lang="fr-FR" sz="1500" dirty="0"/>
              <a:t> </a:t>
            </a:r>
            <a:br>
              <a:rPr lang="fr-FR" sz="1200" dirty="0"/>
            </a:br>
            <a:endParaRPr lang="en-US" sz="1200" dirty="0">
              <a:cs typeface="+mn-ea"/>
              <a:sym typeface="+mn-lt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243026" y="5453138"/>
            <a:ext cx="2229123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fr-FR" sz="1500" b="0" i="0" dirty="0">
                <a:solidFill>
                  <a:srgbClr val="000000"/>
                </a:solidFill>
                <a:effectLst/>
                <a:latin typeface="CenturySchoolbook"/>
              </a:rPr>
              <a:t>Base de données de stocks en SQL Serveur.</a:t>
            </a:r>
            <a:r>
              <a:rPr lang="fr-FR" sz="1500" dirty="0"/>
              <a:t> </a:t>
            </a:r>
            <a:br>
              <a:rPr lang="fr-FR" sz="1200" dirty="0"/>
            </a:br>
            <a:endParaRPr lang="en-US" sz="1200" dirty="0">
              <a:cs typeface="+mn-ea"/>
              <a:sym typeface="+mn-lt"/>
            </a:endParaRPr>
          </a:p>
        </p:txBody>
      </p:sp>
      <p:sp>
        <p:nvSpPr>
          <p:cNvPr id="40" name="流程图: 延期 39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05376" y="171449"/>
            <a:ext cx="41347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dirty="0">
                <a:cs typeface="+mn-ea"/>
                <a:sym typeface="+mn-lt"/>
              </a:rPr>
              <a:t>Présentation du cahier de charge</a:t>
            </a:r>
            <a:endParaRPr lang="zh-CN" altLang="en-US" sz="3600" dirty="0">
              <a:cs typeface="+mn-ea"/>
              <a:sym typeface="+mn-lt"/>
            </a:endParaRPr>
          </a:p>
        </p:txBody>
      </p:sp>
      <p:sp>
        <p:nvSpPr>
          <p:cNvPr id="52" name="文本框 7">
            <a:extLst>
              <a:ext uri="{FF2B5EF4-FFF2-40B4-BE49-F238E27FC236}">
                <a16:creationId xmlns:a16="http://schemas.microsoft.com/office/drawing/2014/main" id="{DD6C91DE-4B0D-4C8B-9CAD-E3217052B4A7}"/>
              </a:ext>
            </a:extLst>
          </p:cNvPr>
          <p:cNvSpPr txBox="1"/>
          <p:nvPr/>
        </p:nvSpPr>
        <p:spPr>
          <a:xfrm>
            <a:off x="11066230" y="6565612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06</a:t>
            </a:r>
          </a:p>
        </p:txBody>
      </p:sp>
      <p:sp>
        <p:nvSpPr>
          <p:cNvPr id="70" name="矩形 26">
            <a:extLst>
              <a:ext uri="{FF2B5EF4-FFF2-40B4-BE49-F238E27FC236}">
                <a16:creationId xmlns:a16="http://schemas.microsoft.com/office/drawing/2014/main" id="{A443A1C4-72EC-4B8F-8BA8-B5D4F377DE6B}"/>
              </a:ext>
            </a:extLst>
          </p:cNvPr>
          <p:cNvSpPr/>
          <p:nvPr/>
        </p:nvSpPr>
        <p:spPr>
          <a:xfrm>
            <a:off x="8801100" y="171449"/>
            <a:ext cx="2593042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altLang="zh-CN" sz="2400" b="1" dirty="0">
                <a:cs typeface="+mn-ea"/>
                <a:sym typeface="+mn-lt"/>
              </a:rPr>
              <a:t>CONTRAINTES</a:t>
            </a:r>
            <a:endParaRPr lang="zh-CN" altLang="en-US" sz="2400" b="1" dirty="0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5" grpId="0" animBg="1"/>
      <p:bldP spid="57" grpId="0" animBg="1"/>
      <p:bldP spid="59" grpId="0" animBg="1"/>
      <p:bldP spid="61" grpId="0" animBg="1"/>
      <p:bldP spid="42" grpId="0"/>
      <p:bldP spid="45" grpId="0"/>
      <p:bldP spid="48" grpId="0"/>
      <p:bldP spid="51" grpId="0"/>
      <p:bldP spid="6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4687237" y="2371479"/>
            <a:ext cx="3051403" cy="3452814"/>
            <a:chOff x="4650389" y="2171699"/>
            <a:chExt cx="3051403" cy="3452814"/>
          </a:xfrm>
        </p:grpSpPr>
        <p:sp>
          <p:nvSpPr>
            <p:cNvPr id="5" name="Shape 415"/>
            <p:cNvSpPr/>
            <p:nvPr/>
          </p:nvSpPr>
          <p:spPr>
            <a:xfrm>
              <a:off x="6201604" y="2171699"/>
              <a:ext cx="1500188" cy="168592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dash"/>
              <a:miter lim="400000"/>
            </a:ln>
          </p:spPr>
          <p:txBody>
            <a:bodyPr lIns="0" tIns="0" rIns="0" bIns="0"/>
            <a:lstStyle/>
            <a:p>
              <a:pPr defTabSz="2286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200">
                <a:cs typeface="+mn-ea"/>
                <a:sym typeface="+mn-lt"/>
              </a:endParaRPr>
            </a:p>
          </p:txBody>
        </p:sp>
        <p:sp>
          <p:nvSpPr>
            <p:cNvPr id="6" name="Shape 416"/>
            <p:cNvSpPr/>
            <p:nvPr/>
          </p:nvSpPr>
          <p:spPr>
            <a:xfrm flipH="1">
              <a:off x="5563430" y="4424058"/>
              <a:ext cx="2068178" cy="120045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dash"/>
              <a:miter lim="400000"/>
            </a:ln>
          </p:spPr>
          <p:txBody>
            <a:bodyPr lIns="0" tIns="0" rIns="0" bIns="0"/>
            <a:lstStyle/>
            <a:p>
              <a:pPr defTabSz="2286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200">
                <a:cs typeface="+mn-ea"/>
                <a:sym typeface="+mn-lt"/>
              </a:endParaRPr>
            </a:p>
          </p:txBody>
        </p:sp>
        <p:sp>
          <p:nvSpPr>
            <p:cNvPr id="7" name="Shape 417"/>
            <p:cNvSpPr/>
            <p:nvPr/>
          </p:nvSpPr>
          <p:spPr>
            <a:xfrm flipH="1">
              <a:off x="4650389" y="2405063"/>
              <a:ext cx="722541" cy="254606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dash"/>
              <a:miter lim="400000"/>
            </a:ln>
          </p:spPr>
          <p:txBody>
            <a:bodyPr lIns="0" tIns="0" rIns="0" bIns="0"/>
            <a:lstStyle/>
            <a:p>
              <a:pPr defTabSz="2286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200">
                <a:cs typeface="+mn-ea"/>
                <a:sym typeface="+mn-lt"/>
              </a:endParaRPr>
            </a:p>
          </p:txBody>
        </p:sp>
      </p:grpSp>
      <p:sp>
        <p:nvSpPr>
          <p:cNvPr id="34" name="Shape 223"/>
          <p:cNvSpPr/>
          <p:nvPr/>
        </p:nvSpPr>
        <p:spPr bwMode="auto">
          <a:xfrm>
            <a:off x="4975756" y="1779947"/>
            <a:ext cx="1857180" cy="1987886"/>
          </a:xfrm>
          <a:custGeom>
            <a:avLst/>
            <a:gdLst>
              <a:gd name="T0" fmla="*/ 2147483646 w 21588"/>
              <a:gd name="T1" fmla="*/ 2147483646 h 21600"/>
              <a:gd name="T2" fmla="*/ 2147483646 w 21588"/>
              <a:gd name="T3" fmla="*/ 2147483646 h 21600"/>
              <a:gd name="T4" fmla="*/ 2147483646 w 21588"/>
              <a:gd name="T5" fmla="*/ 2147483646 h 21600"/>
              <a:gd name="T6" fmla="*/ 2147483646 w 21588"/>
              <a:gd name="T7" fmla="*/ 214748364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88" h="21600" extrusionOk="0">
                <a:moveTo>
                  <a:pt x="9388" y="0"/>
                </a:moveTo>
                <a:cubicBezTo>
                  <a:pt x="9289" y="0"/>
                  <a:pt x="9192" y="29"/>
                  <a:pt x="9111" y="82"/>
                </a:cubicBezTo>
                <a:cubicBezTo>
                  <a:pt x="9024" y="140"/>
                  <a:pt x="8961" y="222"/>
                  <a:pt x="8929" y="317"/>
                </a:cubicBezTo>
                <a:cubicBezTo>
                  <a:pt x="8892" y="423"/>
                  <a:pt x="8853" y="528"/>
                  <a:pt x="8815" y="634"/>
                </a:cubicBezTo>
                <a:cubicBezTo>
                  <a:pt x="8739" y="845"/>
                  <a:pt x="8662" y="1057"/>
                  <a:pt x="8589" y="1269"/>
                </a:cubicBezTo>
                <a:cubicBezTo>
                  <a:pt x="8459" y="1642"/>
                  <a:pt x="8340" y="2016"/>
                  <a:pt x="8229" y="2393"/>
                </a:cubicBezTo>
                <a:cubicBezTo>
                  <a:pt x="6783" y="2776"/>
                  <a:pt x="5419" y="3492"/>
                  <a:pt x="4270" y="4537"/>
                </a:cubicBezTo>
                <a:cubicBezTo>
                  <a:pt x="3857" y="4449"/>
                  <a:pt x="3444" y="4366"/>
                  <a:pt x="3029" y="4287"/>
                </a:cubicBezTo>
                <a:cubicBezTo>
                  <a:pt x="2796" y="4242"/>
                  <a:pt x="2563" y="4198"/>
                  <a:pt x="2329" y="4154"/>
                </a:cubicBezTo>
                <a:cubicBezTo>
                  <a:pt x="2212" y="4132"/>
                  <a:pt x="2095" y="4112"/>
                  <a:pt x="1978" y="4089"/>
                </a:cubicBezTo>
                <a:cubicBezTo>
                  <a:pt x="1868" y="4066"/>
                  <a:pt x="1753" y="4080"/>
                  <a:pt x="1653" y="4128"/>
                </a:cubicBezTo>
                <a:cubicBezTo>
                  <a:pt x="1570" y="4168"/>
                  <a:pt x="1502" y="4228"/>
                  <a:pt x="1455" y="4303"/>
                </a:cubicBezTo>
                <a:cubicBezTo>
                  <a:pt x="1368" y="4445"/>
                  <a:pt x="1280" y="4589"/>
                  <a:pt x="1192" y="4731"/>
                </a:cubicBezTo>
                <a:cubicBezTo>
                  <a:pt x="1048" y="4967"/>
                  <a:pt x="903" y="5204"/>
                  <a:pt x="758" y="5440"/>
                </a:cubicBezTo>
                <a:cubicBezTo>
                  <a:pt x="614" y="5676"/>
                  <a:pt x="469" y="5910"/>
                  <a:pt x="324" y="6146"/>
                </a:cubicBezTo>
                <a:cubicBezTo>
                  <a:pt x="237" y="6289"/>
                  <a:pt x="150" y="6432"/>
                  <a:pt x="63" y="6575"/>
                </a:cubicBezTo>
                <a:cubicBezTo>
                  <a:pt x="14" y="6655"/>
                  <a:pt x="-7" y="6748"/>
                  <a:pt x="2" y="6840"/>
                </a:cubicBezTo>
                <a:cubicBezTo>
                  <a:pt x="12" y="6939"/>
                  <a:pt x="56" y="7031"/>
                  <a:pt x="129" y="7104"/>
                </a:cubicBezTo>
                <a:cubicBezTo>
                  <a:pt x="208" y="7187"/>
                  <a:pt x="288" y="7271"/>
                  <a:pt x="367" y="7354"/>
                </a:cubicBezTo>
                <a:cubicBezTo>
                  <a:pt x="526" y="7521"/>
                  <a:pt x="683" y="7687"/>
                  <a:pt x="843" y="7852"/>
                </a:cubicBezTo>
                <a:cubicBezTo>
                  <a:pt x="1126" y="8144"/>
                  <a:pt x="1417" y="8431"/>
                  <a:pt x="1715" y="8711"/>
                </a:cubicBezTo>
                <a:cubicBezTo>
                  <a:pt x="1356" y="10077"/>
                  <a:pt x="1356" y="11505"/>
                  <a:pt x="1711" y="12871"/>
                </a:cubicBezTo>
                <a:cubicBezTo>
                  <a:pt x="1423" y="13157"/>
                  <a:pt x="1135" y="13444"/>
                  <a:pt x="853" y="13735"/>
                </a:cubicBezTo>
                <a:cubicBezTo>
                  <a:pt x="693" y="13900"/>
                  <a:pt x="535" y="14067"/>
                  <a:pt x="376" y="14233"/>
                </a:cubicBezTo>
                <a:cubicBezTo>
                  <a:pt x="296" y="14316"/>
                  <a:pt x="217" y="14399"/>
                  <a:pt x="137" y="14482"/>
                </a:cubicBezTo>
                <a:cubicBezTo>
                  <a:pt x="60" y="14559"/>
                  <a:pt x="14" y="14658"/>
                  <a:pt x="8" y="14763"/>
                </a:cubicBezTo>
                <a:cubicBezTo>
                  <a:pt x="2" y="14850"/>
                  <a:pt x="24" y="14935"/>
                  <a:pt x="70" y="15011"/>
                </a:cubicBezTo>
                <a:cubicBezTo>
                  <a:pt x="157" y="15153"/>
                  <a:pt x="242" y="15296"/>
                  <a:pt x="329" y="15439"/>
                </a:cubicBezTo>
                <a:cubicBezTo>
                  <a:pt x="473" y="15676"/>
                  <a:pt x="618" y="15913"/>
                  <a:pt x="762" y="16149"/>
                </a:cubicBezTo>
                <a:cubicBezTo>
                  <a:pt x="906" y="16385"/>
                  <a:pt x="1049" y="16621"/>
                  <a:pt x="1192" y="16857"/>
                </a:cubicBezTo>
                <a:cubicBezTo>
                  <a:pt x="1279" y="17000"/>
                  <a:pt x="1367" y="17143"/>
                  <a:pt x="1454" y="17286"/>
                </a:cubicBezTo>
                <a:cubicBezTo>
                  <a:pt x="1503" y="17366"/>
                  <a:pt x="1577" y="17431"/>
                  <a:pt x="1666" y="17470"/>
                </a:cubicBezTo>
                <a:cubicBezTo>
                  <a:pt x="1763" y="17512"/>
                  <a:pt x="1872" y="17524"/>
                  <a:pt x="1976" y="17503"/>
                </a:cubicBezTo>
                <a:cubicBezTo>
                  <a:pt x="2093" y="17481"/>
                  <a:pt x="2208" y="17459"/>
                  <a:pt x="2325" y="17438"/>
                </a:cubicBezTo>
                <a:cubicBezTo>
                  <a:pt x="2559" y="17395"/>
                  <a:pt x="2794" y="17352"/>
                  <a:pt x="3028" y="17307"/>
                </a:cubicBezTo>
                <a:cubicBezTo>
                  <a:pt x="3436" y="17228"/>
                  <a:pt x="3843" y="17141"/>
                  <a:pt x="4247" y="17045"/>
                </a:cubicBezTo>
                <a:cubicBezTo>
                  <a:pt x="5402" y="18102"/>
                  <a:pt x="6775" y="18823"/>
                  <a:pt x="8231" y="19208"/>
                </a:cubicBezTo>
                <a:cubicBezTo>
                  <a:pt x="8353" y="19584"/>
                  <a:pt x="8478" y="19958"/>
                  <a:pt x="8609" y="20331"/>
                </a:cubicBezTo>
                <a:cubicBezTo>
                  <a:pt x="8684" y="20542"/>
                  <a:pt x="8760" y="20755"/>
                  <a:pt x="8836" y="20966"/>
                </a:cubicBezTo>
                <a:cubicBezTo>
                  <a:pt x="8874" y="21072"/>
                  <a:pt x="8911" y="21177"/>
                  <a:pt x="8948" y="21283"/>
                </a:cubicBezTo>
                <a:cubicBezTo>
                  <a:pt x="8982" y="21384"/>
                  <a:pt x="9053" y="21470"/>
                  <a:pt x="9147" y="21527"/>
                </a:cubicBezTo>
                <a:cubicBezTo>
                  <a:pt x="9225" y="21575"/>
                  <a:pt x="9316" y="21600"/>
                  <a:pt x="9409" y="21600"/>
                </a:cubicBezTo>
                <a:cubicBezTo>
                  <a:pt x="9584" y="21600"/>
                  <a:pt x="9759" y="21600"/>
                  <a:pt x="9934" y="21600"/>
                </a:cubicBezTo>
                <a:cubicBezTo>
                  <a:pt x="10225" y="21600"/>
                  <a:pt x="10517" y="21600"/>
                  <a:pt x="10808" y="21600"/>
                </a:cubicBezTo>
                <a:cubicBezTo>
                  <a:pt x="11099" y="21600"/>
                  <a:pt x="11390" y="21600"/>
                  <a:pt x="11681" y="21600"/>
                </a:cubicBezTo>
                <a:cubicBezTo>
                  <a:pt x="11857" y="21600"/>
                  <a:pt x="12032" y="21600"/>
                  <a:pt x="12207" y="21600"/>
                </a:cubicBezTo>
                <a:cubicBezTo>
                  <a:pt x="12306" y="21600"/>
                  <a:pt x="12403" y="21571"/>
                  <a:pt x="12484" y="21518"/>
                </a:cubicBezTo>
                <a:cubicBezTo>
                  <a:pt x="12571" y="21460"/>
                  <a:pt x="12636" y="21378"/>
                  <a:pt x="12667" y="21283"/>
                </a:cubicBezTo>
                <a:cubicBezTo>
                  <a:pt x="12705" y="21177"/>
                  <a:pt x="12742" y="21072"/>
                  <a:pt x="12780" y="20966"/>
                </a:cubicBezTo>
                <a:cubicBezTo>
                  <a:pt x="12856" y="20755"/>
                  <a:pt x="12933" y="20543"/>
                  <a:pt x="13006" y="20331"/>
                </a:cubicBezTo>
                <a:cubicBezTo>
                  <a:pt x="13136" y="19957"/>
                  <a:pt x="13257" y="19582"/>
                  <a:pt x="13368" y="19204"/>
                </a:cubicBezTo>
                <a:cubicBezTo>
                  <a:pt x="14806" y="18819"/>
                  <a:pt x="16164" y="18104"/>
                  <a:pt x="17308" y="17063"/>
                </a:cubicBezTo>
                <a:cubicBezTo>
                  <a:pt x="17720" y="17151"/>
                  <a:pt x="18131" y="17234"/>
                  <a:pt x="18545" y="17313"/>
                </a:cubicBezTo>
                <a:cubicBezTo>
                  <a:pt x="18779" y="17358"/>
                  <a:pt x="19013" y="17402"/>
                  <a:pt x="19247" y="17446"/>
                </a:cubicBezTo>
                <a:cubicBezTo>
                  <a:pt x="19364" y="17468"/>
                  <a:pt x="19481" y="17490"/>
                  <a:pt x="19598" y="17512"/>
                </a:cubicBezTo>
                <a:cubicBezTo>
                  <a:pt x="19708" y="17535"/>
                  <a:pt x="19823" y="17521"/>
                  <a:pt x="19923" y="17473"/>
                </a:cubicBezTo>
                <a:cubicBezTo>
                  <a:pt x="20006" y="17434"/>
                  <a:pt x="20074" y="17372"/>
                  <a:pt x="20121" y="17297"/>
                </a:cubicBezTo>
                <a:cubicBezTo>
                  <a:pt x="20208" y="17155"/>
                  <a:pt x="20295" y="17013"/>
                  <a:pt x="20382" y="16870"/>
                </a:cubicBezTo>
                <a:cubicBezTo>
                  <a:pt x="20526" y="16634"/>
                  <a:pt x="20671" y="16398"/>
                  <a:pt x="20816" y="16162"/>
                </a:cubicBezTo>
                <a:cubicBezTo>
                  <a:pt x="20961" y="15926"/>
                  <a:pt x="21106" y="15690"/>
                  <a:pt x="21250" y="15454"/>
                </a:cubicBezTo>
                <a:cubicBezTo>
                  <a:pt x="21337" y="15311"/>
                  <a:pt x="21426" y="15169"/>
                  <a:pt x="21513" y="15027"/>
                </a:cubicBezTo>
                <a:cubicBezTo>
                  <a:pt x="21562" y="14946"/>
                  <a:pt x="21583" y="14852"/>
                  <a:pt x="21574" y="14760"/>
                </a:cubicBezTo>
                <a:cubicBezTo>
                  <a:pt x="21564" y="14661"/>
                  <a:pt x="21518" y="14569"/>
                  <a:pt x="21446" y="14496"/>
                </a:cubicBezTo>
                <a:cubicBezTo>
                  <a:pt x="21366" y="14413"/>
                  <a:pt x="21288" y="14329"/>
                  <a:pt x="21209" y="14246"/>
                </a:cubicBezTo>
                <a:cubicBezTo>
                  <a:pt x="21050" y="14079"/>
                  <a:pt x="20891" y="13913"/>
                  <a:pt x="20731" y="13748"/>
                </a:cubicBezTo>
                <a:cubicBezTo>
                  <a:pt x="20448" y="13455"/>
                  <a:pt x="20157" y="13169"/>
                  <a:pt x="19859" y="12889"/>
                </a:cubicBezTo>
                <a:cubicBezTo>
                  <a:pt x="20217" y="11525"/>
                  <a:pt x="20219" y="10099"/>
                  <a:pt x="19865" y="8733"/>
                </a:cubicBezTo>
                <a:lnTo>
                  <a:pt x="19872" y="8743"/>
                </a:lnTo>
                <a:cubicBezTo>
                  <a:pt x="20165" y="8453"/>
                  <a:pt x="20455" y="8161"/>
                  <a:pt x="20742" y="7865"/>
                </a:cubicBezTo>
                <a:cubicBezTo>
                  <a:pt x="20902" y="7700"/>
                  <a:pt x="21060" y="7533"/>
                  <a:pt x="21219" y="7367"/>
                </a:cubicBezTo>
                <a:cubicBezTo>
                  <a:pt x="21299" y="7284"/>
                  <a:pt x="21378" y="7201"/>
                  <a:pt x="21458" y="7118"/>
                </a:cubicBezTo>
                <a:cubicBezTo>
                  <a:pt x="21535" y="7041"/>
                  <a:pt x="21581" y="6942"/>
                  <a:pt x="21587" y="6837"/>
                </a:cubicBezTo>
                <a:cubicBezTo>
                  <a:pt x="21593" y="6750"/>
                  <a:pt x="21573" y="6665"/>
                  <a:pt x="21527" y="6589"/>
                </a:cubicBezTo>
                <a:cubicBezTo>
                  <a:pt x="21440" y="6447"/>
                  <a:pt x="21353" y="6304"/>
                  <a:pt x="21266" y="6161"/>
                </a:cubicBezTo>
                <a:cubicBezTo>
                  <a:pt x="21122" y="5924"/>
                  <a:pt x="20979" y="5687"/>
                  <a:pt x="20835" y="5451"/>
                </a:cubicBezTo>
                <a:cubicBezTo>
                  <a:pt x="20691" y="5215"/>
                  <a:pt x="20546" y="4979"/>
                  <a:pt x="20403" y="4743"/>
                </a:cubicBezTo>
                <a:cubicBezTo>
                  <a:pt x="20316" y="4600"/>
                  <a:pt x="20230" y="4457"/>
                  <a:pt x="20143" y="4314"/>
                </a:cubicBezTo>
                <a:cubicBezTo>
                  <a:pt x="20094" y="4234"/>
                  <a:pt x="20018" y="4169"/>
                  <a:pt x="19929" y="4130"/>
                </a:cubicBezTo>
                <a:cubicBezTo>
                  <a:pt x="19832" y="4088"/>
                  <a:pt x="19725" y="4076"/>
                  <a:pt x="19621" y="4097"/>
                </a:cubicBezTo>
                <a:cubicBezTo>
                  <a:pt x="19504" y="4119"/>
                  <a:pt x="19387" y="4142"/>
                  <a:pt x="19270" y="4164"/>
                </a:cubicBezTo>
                <a:cubicBezTo>
                  <a:pt x="19036" y="4207"/>
                  <a:pt x="18801" y="4248"/>
                  <a:pt x="18567" y="4293"/>
                </a:cubicBezTo>
                <a:cubicBezTo>
                  <a:pt x="18153" y="4373"/>
                  <a:pt x="17740" y="4461"/>
                  <a:pt x="17331" y="4558"/>
                </a:cubicBezTo>
                <a:cubicBezTo>
                  <a:pt x="16182" y="3506"/>
                  <a:pt x="14817" y="2785"/>
                  <a:pt x="13370" y="2398"/>
                </a:cubicBezTo>
                <a:cubicBezTo>
                  <a:pt x="13247" y="2020"/>
                  <a:pt x="13118" y="1644"/>
                  <a:pt x="12986" y="1269"/>
                </a:cubicBezTo>
                <a:cubicBezTo>
                  <a:pt x="12911" y="1058"/>
                  <a:pt x="12835" y="845"/>
                  <a:pt x="12759" y="634"/>
                </a:cubicBezTo>
                <a:cubicBezTo>
                  <a:pt x="12721" y="528"/>
                  <a:pt x="12684" y="423"/>
                  <a:pt x="12647" y="317"/>
                </a:cubicBezTo>
                <a:cubicBezTo>
                  <a:pt x="12613" y="216"/>
                  <a:pt x="12544" y="130"/>
                  <a:pt x="12449" y="73"/>
                </a:cubicBezTo>
                <a:cubicBezTo>
                  <a:pt x="12372" y="25"/>
                  <a:pt x="12281" y="0"/>
                  <a:pt x="12188" y="0"/>
                </a:cubicBezTo>
                <a:cubicBezTo>
                  <a:pt x="12013" y="0"/>
                  <a:pt x="11836" y="0"/>
                  <a:pt x="11661" y="0"/>
                </a:cubicBezTo>
                <a:cubicBezTo>
                  <a:pt x="11370" y="0"/>
                  <a:pt x="11078" y="0"/>
                  <a:pt x="10787" y="0"/>
                </a:cubicBezTo>
                <a:cubicBezTo>
                  <a:pt x="10496" y="0"/>
                  <a:pt x="10206" y="0"/>
                  <a:pt x="9915" y="0"/>
                </a:cubicBezTo>
                <a:cubicBezTo>
                  <a:pt x="9740" y="0"/>
                  <a:pt x="9563" y="0"/>
                  <a:pt x="9388" y="0"/>
                </a:cubicBezTo>
                <a:close/>
                <a:moveTo>
                  <a:pt x="10787" y="5228"/>
                </a:moveTo>
                <a:cubicBezTo>
                  <a:pt x="12313" y="5228"/>
                  <a:pt x="13839" y="5771"/>
                  <a:pt x="15002" y="6859"/>
                </a:cubicBezTo>
                <a:cubicBezTo>
                  <a:pt x="17330" y="9035"/>
                  <a:pt x="17330" y="12565"/>
                  <a:pt x="15002" y="14741"/>
                </a:cubicBezTo>
                <a:cubicBezTo>
                  <a:pt x="12675" y="16917"/>
                  <a:pt x="8901" y="16917"/>
                  <a:pt x="6574" y="14741"/>
                </a:cubicBezTo>
                <a:cubicBezTo>
                  <a:pt x="4246" y="12565"/>
                  <a:pt x="4246" y="9035"/>
                  <a:pt x="6574" y="6859"/>
                </a:cubicBezTo>
                <a:cubicBezTo>
                  <a:pt x="7737" y="5771"/>
                  <a:pt x="9262" y="5228"/>
                  <a:pt x="10787" y="52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3547" tIns="13547" rIns="13547" bIns="13547" anchor="ctr"/>
          <a:lstStyle/>
          <a:p>
            <a:endParaRPr lang="en-US" sz="900">
              <a:cs typeface="+mn-ea"/>
              <a:sym typeface="+mn-lt"/>
            </a:endParaRPr>
          </a:p>
        </p:txBody>
      </p:sp>
      <p:sp>
        <p:nvSpPr>
          <p:cNvPr id="35" name="Shape 223"/>
          <p:cNvSpPr/>
          <p:nvPr/>
        </p:nvSpPr>
        <p:spPr bwMode="auto">
          <a:xfrm rot="21113752">
            <a:off x="4191288" y="3974788"/>
            <a:ext cx="2312174" cy="2474902"/>
          </a:xfrm>
          <a:custGeom>
            <a:avLst/>
            <a:gdLst>
              <a:gd name="T0" fmla="*/ 2147483646 w 21588"/>
              <a:gd name="T1" fmla="*/ 2147483646 h 21600"/>
              <a:gd name="T2" fmla="*/ 2147483646 w 21588"/>
              <a:gd name="T3" fmla="*/ 2147483646 h 21600"/>
              <a:gd name="T4" fmla="*/ 2147483646 w 21588"/>
              <a:gd name="T5" fmla="*/ 2147483646 h 21600"/>
              <a:gd name="T6" fmla="*/ 2147483646 w 21588"/>
              <a:gd name="T7" fmla="*/ 214748364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88" h="21600" extrusionOk="0">
                <a:moveTo>
                  <a:pt x="9388" y="0"/>
                </a:moveTo>
                <a:cubicBezTo>
                  <a:pt x="9289" y="0"/>
                  <a:pt x="9192" y="29"/>
                  <a:pt x="9111" y="82"/>
                </a:cubicBezTo>
                <a:cubicBezTo>
                  <a:pt x="9024" y="140"/>
                  <a:pt x="8961" y="222"/>
                  <a:pt x="8929" y="317"/>
                </a:cubicBezTo>
                <a:cubicBezTo>
                  <a:pt x="8892" y="423"/>
                  <a:pt x="8853" y="528"/>
                  <a:pt x="8815" y="634"/>
                </a:cubicBezTo>
                <a:cubicBezTo>
                  <a:pt x="8739" y="845"/>
                  <a:pt x="8662" y="1057"/>
                  <a:pt x="8589" y="1269"/>
                </a:cubicBezTo>
                <a:cubicBezTo>
                  <a:pt x="8459" y="1642"/>
                  <a:pt x="8340" y="2016"/>
                  <a:pt x="8229" y="2393"/>
                </a:cubicBezTo>
                <a:cubicBezTo>
                  <a:pt x="6783" y="2776"/>
                  <a:pt x="5419" y="3492"/>
                  <a:pt x="4270" y="4537"/>
                </a:cubicBezTo>
                <a:cubicBezTo>
                  <a:pt x="3857" y="4449"/>
                  <a:pt x="3444" y="4366"/>
                  <a:pt x="3029" y="4287"/>
                </a:cubicBezTo>
                <a:cubicBezTo>
                  <a:pt x="2796" y="4242"/>
                  <a:pt x="2563" y="4198"/>
                  <a:pt x="2329" y="4154"/>
                </a:cubicBezTo>
                <a:cubicBezTo>
                  <a:pt x="2212" y="4132"/>
                  <a:pt x="2095" y="4112"/>
                  <a:pt x="1978" y="4089"/>
                </a:cubicBezTo>
                <a:cubicBezTo>
                  <a:pt x="1868" y="4066"/>
                  <a:pt x="1753" y="4080"/>
                  <a:pt x="1653" y="4128"/>
                </a:cubicBezTo>
                <a:cubicBezTo>
                  <a:pt x="1570" y="4168"/>
                  <a:pt x="1502" y="4228"/>
                  <a:pt x="1455" y="4303"/>
                </a:cubicBezTo>
                <a:cubicBezTo>
                  <a:pt x="1368" y="4445"/>
                  <a:pt x="1280" y="4589"/>
                  <a:pt x="1192" y="4731"/>
                </a:cubicBezTo>
                <a:cubicBezTo>
                  <a:pt x="1048" y="4967"/>
                  <a:pt x="903" y="5204"/>
                  <a:pt x="758" y="5440"/>
                </a:cubicBezTo>
                <a:cubicBezTo>
                  <a:pt x="614" y="5676"/>
                  <a:pt x="469" y="5910"/>
                  <a:pt x="324" y="6146"/>
                </a:cubicBezTo>
                <a:cubicBezTo>
                  <a:pt x="237" y="6289"/>
                  <a:pt x="150" y="6432"/>
                  <a:pt x="63" y="6575"/>
                </a:cubicBezTo>
                <a:cubicBezTo>
                  <a:pt x="14" y="6655"/>
                  <a:pt x="-7" y="6748"/>
                  <a:pt x="2" y="6840"/>
                </a:cubicBezTo>
                <a:cubicBezTo>
                  <a:pt x="12" y="6939"/>
                  <a:pt x="56" y="7031"/>
                  <a:pt x="129" y="7104"/>
                </a:cubicBezTo>
                <a:cubicBezTo>
                  <a:pt x="208" y="7187"/>
                  <a:pt x="288" y="7271"/>
                  <a:pt x="367" y="7354"/>
                </a:cubicBezTo>
                <a:cubicBezTo>
                  <a:pt x="526" y="7521"/>
                  <a:pt x="683" y="7687"/>
                  <a:pt x="843" y="7852"/>
                </a:cubicBezTo>
                <a:cubicBezTo>
                  <a:pt x="1126" y="8144"/>
                  <a:pt x="1417" y="8431"/>
                  <a:pt x="1715" y="8711"/>
                </a:cubicBezTo>
                <a:cubicBezTo>
                  <a:pt x="1356" y="10077"/>
                  <a:pt x="1356" y="11505"/>
                  <a:pt x="1711" y="12871"/>
                </a:cubicBezTo>
                <a:cubicBezTo>
                  <a:pt x="1423" y="13157"/>
                  <a:pt x="1135" y="13444"/>
                  <a:pt x="853" y="13735"/>
                </a:cubicBezTo>
                <a:cubicBezTo>
                  <a:pt x="693" y="13900"/>
                  <a:pt x="535" y="14067"/>
                  <a:pt x="376" y="14233"/>
                </a:cubicBezTo>
                <a:cubicBezTo>
                  <a:pt x="296" y="14316"/>
                  <a:pt x="217" y="14399"/>
                  <a:pt x="137" y="14482"/>
                </a:cubicBezTo>
                <a:cubicBezTo>
                  <a:pt x="60" y="14559"/>
                  <a:pt x="14" y="14658"/>
                  <a:pt x="8" y="14763"/>
                </a:cubicBezTo>
                <a:cubicBezTo>
                  <a:pt x="2" y="14850"/>
                  <a:pt x="24" y="14935"/>
                  <a:pt x="70" y="15011"/>
                </a:cubicBezTo>
                <a:cubicBezTo>
                  <a:pt x="157" y="15153"/>
                  <a:pt x="242" y="15296"/>
                  <a:pt x="329" y="15439"/>
                </a:cubicBezTo>
                <a:cubicBezTo>
                  <a:pt x="473" y="15676"/>
                  <a:pt x="618" y="15913"/>
                  <a:pt x="762" y="16149"/>
                </a:cubicBezTo>
                <a:cubicBezTo>
                  <a:pt x="906" y="16385"/>
                  <a:pt x="1049" y="16621"/>
                  <a:pt x="1192" y="16857"/>
                </a:cubicBezTo>
                <a:cubicBezTo>
                  <a:pt x="1279" y="17000"/>
                  <a:pt x="1367" y="17143"/>
                  <a:pt x="1454" y="17286"/>
                </a:cubicBezTo>
                <a:cubicBezTo>
                  <a:pt x="1503" y="17366"/>
                  <a:pt x="1577" y="17431"/>
                  <a:pt x="1666" y="17470"/>
                </a:cubicBezTo>
                <a:cubicBezTo>
                  <a:pt x="1763" y="17512"/>
                  <a:pt x="1872" y="17524"/>
                  <a:pt x="1976" y="17503"/>
                </a:cubicBezTo>
                <a:cubicBezTo>
                  <a:pt x="2093" y="17481"/>
                  <a:pt x="2208" y="17459"/>
                  <a:pt x="2325" y="17438"/>
                </a:cubicBezTo>
                <a:cubicBezTo>
                  <a:pt x="2559" y="17395"/>
                  <a:pt x="2794" y="17352"/>
                  <a:pt x="3028" y="17307"/>
                </a:cubicBezTo>
                <a:cubicBezTo>
                  <a:pt x="3436" y="17228"/>
                  <a:pt x="3843" y="17141"/>
                  <a:pt x="4247" y="17045"/>
                </a:cubicBezTo>
                <a:cubicBezTo>
                  <a:pt x="5402" y="18102"/>
                  <a:pt x="6775" y="18823"/>
                  <a:pt x="8231" y="19208"/>
                </a:cubicBezTo>
                <a:cubicBezTo>
                  <a:pt x="8353" y="19584"/>
                  <a:pt x="8478" y="19958"/>
                  <a:pt x="8609" y="20331"/>
                </a:cubicBezTo>
                <a:cubicBezTo>
                  <a:pt x="8684" y="20542"/>
                  <a:pt x="8760" y="20755"/>
                  <a:pt x="8836" y="20966"/>
                </a:cubicBezTo>
                <a:cubicBezTo>
                  <a:pt x="8874" y="21072"/>
                  <a:pt x="8911" y="21177"/>
                  <a:pt x="8948" y="21283"/>
                </a:cubicBezTo>
                <a:cubicBezTo>
                  <a:pt x="8982" y="21384"/>
                  <a:pt x="9053" y="21470"/>
                  <a:pt x="9147" y="21527"/>
                </a:cubicBezTo>
                <a:cubicBezTo>
                  <a:pt x="9225" y="21575"/>
                  <a:pt x="9316" y="21600"/>
                  <a:pt x="9409" y="21600"/>
                </a:cubicBezTo>
                <a:cubicBezTo>
                  <a:pt x="9584" y="21600"/>
                  <a:pt x="9759" y="21600"/>
                  <a:pt x="9934" y="21600"/>
                </a:cubicBezTo>
                <a:cubicBezTo>
                  <a:pt x="10225" y="21600"/>
                  <a:pt x="10517" y="21600"/>
                  <a:pt x="10808" y="21600"/>
                </a:cubicBezTo>
                <a:cubicBezTo>
                  <a:pt x="11099" y="21600"/>
                  <a:pt x="11390" y="21600"/>
                  <a:pt x="11681" y="21600"/>
                </a:cubicBezTo>
                <a:cubicBezTo>
                  <a:pt x="11857" y="21600"/>
                  <a:pt x="12032" y="21600"/>
                  <a:pt x="12207" y="21600"/>
                </a:cubicBezTo>
                <a:cubicBezTo>
                  <a:pt x="12306" y="21600"/>
                  <a:pt x="12403" y="21571"/>
                  <a:pt x="12484" y="21518"/>
                </a:cubicBezTo>
                <a:cubicBezTo>
                  <a:pt x="12571" y="21460"/>
                  <a:pt x="12636" y="21378"/>
                  <a:pt x="12667" y="21283"/>
                </a:cubicBezTo>
                <a:cubicBezTo>
                  <a:pt x="12705" y="21177"/>
                  <a:pt x="12742" y="21072"/>
                  <a:pt x="12780" y="20966"/>
                </a:cubicBezTo>
                <a:cubicBezTo>
                  <a:pt x="12856" y="20755"/>
                  <a:pt x="12933" y="20543"/>
                  <a:pt x="13006" y="20331"/>
                </a:cubicBezTo>
                <a:cubicBezTo>
                  <a:pt x="13136" y="19957"/>
                  <a:pt x="13257" y="19582"/>
                  <a:pt x="13368" y="19204"/>
                </a:cubicBezTo>
                <a:cubicBezTo>
                  <a:pt x="14806" y="18819"/>
                  <a:pt x="16164" y="18104"/>
                  <a:pt x="17308" y="17063"/>
                </a:cubicBezTo>
                <a:cubicBezTo>
                  <a:pt x="17720" y="17151"/>
                  <a:pt x="18131" y="17234"/>
                  <a:pt x="18545" y="17313"/>
                </a:cubicBezTo>
                <a:cubicBezTo>
                  <a:pt x="18779" y="17358"/>
                  <a:pt x="19013" y="17402"/>
                  <a:pt x="19247" y="17446"/>
                </a:cubicBezTo>
                <a:cubicBezTo>
                  <a:pt x="19364" y="17468"/>
                  <a:pt x="19481" y="17490"/>
                  <a:pt x="19598" y="17512"/>
                </a:cubicBezTo>
                <a:cubicBezTo>
                  <a:pt x="19708" y="17535"/>
                  <a:pt x="19823" y="17521"/>
                  <a:pt x="19923" y="17473"/>
                </a:cubicBezTo>
                <a:cubicBezTo>
                  <a:pt x="20006" y="17434"/>
                  <a:pt x="20074" y="17372"/>
                  <a:pt x="20121" y="17297"/>
                </a:cubicBezTo>
                <a:cubicBezTo>
                  <a:pt x="20208" y="17155"/>
                  <a:pt x="20295" y="17013"/>
                  <a:pt x="20382" y="16870"/>
                </a:cubicBezTo>
                <a:cubicBezTo>
                  <a:pt x="20526" y="16634"/>
                  <a:pt x="20671" y="16398"/>
                  <a:pt x="20816" y="16162"/>
                </a:cubicBezTo>
                <a:cubicBezTo>
                  <a:pt x="20961" y="15926"/>
                  <a:pt x="21106" y="15690"/>
                  <a:pt x="21250" y="15454"/>
                </a:cubicBezTo>
                <a:cubicBezTo>
                  <a:pt x="21337" y="15311"/>
                  <a:pt x="21426" y="15169"/>
                  <a:pt x="21513" y="15027"/>
                </a:cubicBezTo>
                <a:cubicBezTo>
                  <a:pt x="21562" y="14946"/>
                  <a:pt x="21583" y="14852"/>
                  <a:pt x="21574" y="14760"/>
                </a:cubicBezTo>
                <a:cubicBezTo>
                  <a:pt x="21564" y="14661"/>
                  <a:pt x="21518" y="14569"/>
                  <a:pt x="21446" y="14496"/>
                </a:cubicBezTo>
                <a:cubicBezTo>
                  <a:pt x="21366" y="14413"/>
                  <a:pt x="21288" y="14329"/>
                  <a:pt x="21209" y="14246"/>
                </a:cubicBezTo>
                <a:cubicBezTo>
                  <a:pt x="21050" y="14079"/>
                  <a:pt x="20891" y="13913"/>
                  <a:pt x="20731" y="13748"/>
                </a:cubicBezTo>
                <a:cubicBezTo>
                  <a:pt x="20448" y="13455"/>
                  <a:pt x="20157" y="13169"/>
                  <a:pt x="19859" y="12889"/>
                </a:cubicBezTo>
                <a:cubicBezTo>
                  <a:pt x="20217" y="11525"/>
                  <a:pt x="20219" y="10099"/>
                  <a:pt x="19865" y="8733"/>
                </a:cubicBezTo>
                <a:lnTo>
                  <a:pt x="19872" y="8743"/>
                </a:lnTo>
                <a:cubicBezTo>
                  <a:pt x="20165" y="8453"/>
                  <a:pt x="20455" y="8161"/>
                  <a:pt x="20742" y="7865"/>
                </a:cubicBezTo>
                <a:cubicBezTo>
                  <a:pt x="20902" y="7700"/>
                  <a:pt x="21060" y="7533"/>
                  <a:pt x="21219" y="7367"/>
                </a:cubicBezTo>
                <a:cubicBezTo>
                  <a:pt x="21299" y="7284"/>
                  <a:pt x="21378" y="7201"/>
                  <a:pt x="21458" y="7118"/>
                </a:cubicBezTo>
                <a:cubicBezTo>
                  <a:pt x="21535" y="7041"/>
                  <a:pt x="21581" y="6942"/>
                  <a:pt x="21587" y="6837"/>
                </a:cubicBezTo>
                <a:cubicBezTo>
                  <a:pt x="21593" y="6750"/>
                  <a:pt x="21573" y="6665"/>
                  <a:pt x="21527" y="6589"/>
                </a:cubicBezTo>
                <a:cubicBezTo>
                  <a:pt x="21440" y="6447"/>
                  <a:pt x="21353" y="6304"/>
                  <a:pt x="21266" y="6161"/>
                </a:cubicBezTo>
                <a:cubicBezTo>
                  <a:pt x="21122" y="5924"/>
                  <a:pt x="20979" y="5687"/>
                  <a:pt x="20835" y="5451"/>
                </a:cubicBezTo>
                <a:cubicBezTo>
                  <a:pt x="20691" y="5215"/>
                  <a:pt x="20546" y="4979"/>
                  <a:pt x="20403" y="4743"/>
                </a:cubicBezTo>
                <a:cubicBezTo>
                  <a:pt x="20316" y="4600"/>
                  <a:pt x="20230" y="4457"/>
                  <a:pt x="20143" y="4314"/>
                </a:cubicBezTo>
                <a:cubicBezTo>
                  <a:pt x="20094" y="4234"/>
                  <a:pt x="20018" y="4169"/>
                  <a:pt x="19929" y="4130"/>
                </a:cubicBezTo>
                <a:cubicBezTo>
                  <a:pt x="19832" y="4088"/>
                  <a:pt x="19725" y="4076"/>
                  <a:pt x="19621" y="4097"/>
                </a:cubicBezTo>
                <a:cubicBezTo>
                  <a:pt x="19504" y="4119"/>
                  <a:pt x="19387" y="4142"/>
                  <a:pt x="19270" y="4164"/>
                </a:cubicBezTo>
                <a:cubicBezTo>
                  <a:pt x="19036" y="4207"/>
                  <a:pt x="18801" y="4248"/>
                  <a:pt x="18567" y="4293"/>
                </a:cubicBezTo>
                <a:cubicBezTo>
                  <a:pt x="18153" y="4373"/>
                  <a:pt x="17740" y="4461"/>
                  <a:pt x="17331" y="4558"/>
                </a:cubicBezTo>
                <a:cubicBezTo>
                  <a:pt x="16182" y="3506"/>
                  <a:pt x="14817" y="2785"/>
                  <a:pt x="13370" y="2398"/>
                </a:cubicBezTo>
                <a:cubicBezTo>
                  <a:pt x="13247" y="2020"/>
                  <a:pt x="13118" y="1644"/>
                  <a:pt x="12986" y="1269"/>
                </a:cubicBezTo>
                <a:cubicBezTo>
                  <a:pt x="12911" y="1058"/>
                  <a:pt x="12835" y="845"/>
                  <a:pt x="12759" y="634"/>
                </a:cubicBezTo>
                <a:cubicBezTo>
                  <a:pt x="12721" y="528"/>
                  <a:pt x="12684" y="423"/>
                  <a:pt x="12647" y="317"/>
                </a:cubicBezTo>
                <a:cubicBezTo>
                  <a:pt x="12613" y="216"/>
                  <a:pt x="12544" y="130"/>
                  <a:pt x="12449" y="73"/>
                </a:cubicBezTo>
                <a:cubicBezTo>
                  <a:pt x="12372" y="25"/>
                  <a:pt x="12281" y="0"/>
                  <a:pt x="12188" y="0"/>
                </a:cubicBezTo>
                <a:cubicBezTo>
                  <a:pt x="12013" y="0"/>
                  <a:pt x="11836" y="0"/>
                  <a:pt x="11661" y="0"/>
                </a:cubicBezTo>
                <a:cubicBezTo>
                  <a:pt x="11370" y="0"/>
                  <a:pt x="11078" y="0"/>
                  <a:pt x="10787" y="0"/>
                </a:cubicBezTo>
                <a:cubicBezTo>
                  <a:pt x="10496" y="0"/>
                  <a:pt x="10206" y="0"/>
                  <a:pt x="9915" y="0"/>
                </a:cubicBezTo>
                <a:cubicBezTo>
                  <a:pt x="9740" y="0"/>
                  <a:pt x="9563" y="0"/>
                  <a:pt x="9388" y="0"/>
                </a:cubicBezTo>
                <a:close/>
                <a:moveTo>
                  <a:pt x="10787" y="5228"/>
                </a:moveTo>
                <a:cubicBezTo>
                  <a:pt x="12313" y="5228"/>
                  <a:pt x="13839" y="5771"/>
                  <a:pt x="15002" y="6859"/>
                </a:cubicBezTo>
                <a:cubicBezTo>
                  <a:pt x="17330" y="9035"/>
                  <a:pt x="17330" y="12565"/>
                  <a:pt x="15002" y="14741"/>
                </a:cubicBezTo>
                <a:cubicBezTo>
                  <a:pt x="12675" y="16917"/>
                  <a:pt x="8901" y="16917"/>
                  <a:pt x="6574" y="14741"/>
                </a:cubicBezTo>
                <a:cubicBezTo>
                  <a:pt x="4246" y="12565"/>
                  <a:pt x="4246" y="9035"/>
                  <a:pt x="6574" y="6859"/>
                </a:cubicBezTo>
                <a:cubicBezTo>
                  <a:pt x="7737" y="5771"/>
                  <a:pt x="9262" y="5228"/>
                  <a:pt x="10787" y="522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3547" tIns="13547" rIns="13547" bIns="13547" anchor="ctr"/>
          <a:lstStyle/>
          <a:p>
            <a:endParaRPr lang="en-US" sz="900" dirty="0">
              <a:cs typeface="+mn-ea"/>
              <a:sym typeface="+mn-lt"/>
            </a:endParaRPr>
          </a:p>
        </p:txBody>
      </p:sp>
      <p:sp>
        <p:nvSpPr>
          <p:cNvPr id="36" name="Shape 223"/>
          <p:cNvSpPr/>
          <p:nvPr/>
        </p:nvSpPr>
        <p:spPr bwMode="auto">
          <a:xfrm>
            <a:off x="6664450" y="3509393"/>
            <a:ext cx="1459242" cy="1561942"/>
          </a:xfrm>
          <a:custGeom>
            <a:avLst/>
            <a:gdLst>
              <a:gd name="T0" fmla="*/ 2147483646 w 21588"/>
              <a:gd name="T1" fmla="*/ 2147483646 h 21600"/>
              <a:gd name="T2" fmla="*/ 2147483646 w 21588"/>
              <a:gd name="T3" fmla="*/ 2147483646 h 21600"/>
              <a:gd name="T4" fmla="*/ 2147483646 w 21588"/>
              <a:gd name="T5" fmla="*/ 2147483646 h 21600"/>
              <a:gd name="T6" fmla="*/ 2147483646 w 21588"/>
              <a:gd name="T7" fmla="*/ 214748364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88" h="21600" extrusionOk="0">
                <a:moveTo>
                  <a:pt x="9388" y="0"/>
                </a:moveTo>
                <a:cubicBezTo>
                  <a:pt x="9289" y="0"/>
                  <a:pt x="9192" y="29"/>
                  <a:pt x="9111" y="82"/>
                </a:cubicBezTo>
                <a:cubicBezTo>
                  <a:pt x="9024" y="140"/>
                  <a:pt x="8961" y="222"/>
                  <a:pt x="8929" y="317"/>
                </a:cubicBezTo>
                <a:cubicBezTo>
                  <a:pt x="8892" y="423"/>
                  <a:pt x="8853" y="528"/>
                  <a:pt x="8815" y="634"/>
                </a:cubicBezTo>
                <a:cubicBezTo>
                  <a:pt x="8739" y="845"/>
                  <a:pt x="8662" y="1057"/>
                  <a:pt x="8589" y="1269"/>
                </a:cubicBezTo>
                <a:cubicBezTo>
                  <a:pt x="8459" y="1642"/>
                  <a:pt x="8340" y="2016"/>
                  <a:pt x="8229" y="2393"/>
                </a:cubicBezTo>
                <a:cubicBezTo>
                  <a:pt x="6783" y="2776"/>
                  <a:pt x="5419" y="3492"/>
                  <a:pt x="4270" y="4537"/>
                </a:cubicBezTo>
                <a:cubicBezTo>
                  <a:pt x="3857" y="4449"/>
                  <a:pt x="3444" y="4366"/>
                  <a:pt x="3029" y="4287"/>
                </a:cubicBezTo>
                <a:cubicBezTo>
                  <a:pt x="2796" y="4242"/>
                  <a:pt x="2563" y="4198"/>
                  <a:pt x="2329" y="4154"/>
                </a:cubicBezTo>
                <a:cubicBezTo>
                  <a:pt x="2212" y="4132"/>
                  <a:pt x="2095" y="4112"/>
                  <a:pt x="1978" y="4089"/>
                </a:cubicBezTo>
                <a:cubicBezTo>
                  <a:pt x="1868" y="4066"/>
                  <a:pt x="1753" y="4080"/>
                  <a:pt x="1653" y="4128"/>
                </a:cubicBezTo>
                <a:cubicBezTo>
                  <a:pt x="1570" y="4168"/>
                  <a:pt x="1502" y="4228"/>
                  <a:pt x="1455" y="4303"/>
                </a:cubicBezTo>
                <a:cubicBezTo>
                  <a:pt x="1368" y="4445"/>
                  <a:pt x="1280" y="4589"/>
                  <a:pt x="1192" y="4731"/>
                </a:cubicBezTo>
                <a:cubicBezTo>
                  <a:pt x="1048" y="4967"/>
                  <a:pt x="903" y="5204"/>
                  <a:pt x="758" y="5440"/>
                </a:cubicBezTo>
                <a:cubicBezTo>
                  <a:pt x="614" y="5676"/>
                  <a:pt x="469" y="5910"/>
                  <a:pt x="324" y="6146"/>
                </a:cubicBezTo>
                <a:cubicBezTo>
                  <a:pt x="237" y="6289"/>
                  <a:pt x="150" y="6432"/>
                  <a:pt x="63" y="6575"/>
                </a:cubicBezTo>
                <a:cubicBezTo>
                  <a:pt x="14" y="6655"/>
                  <a:pt x="-7" y="6748"/>
                  <a:pt x="2" y="6840"/>
                </a:cubicBezTo>
                <a:cubicBezTo>
                  <a:pt x="12" y="6939"/>
                  <a:pt x="56" y="7031"/>
                  <a:pt x="129" y="7104"/>
                </a:cubicBezTo>
                <a:cubicBezTo>
                  <a:pt x="208" y="7187"/>
                  <a:pt x="288" y="7271"/>
                  <a:pt x="367" y="7354"/>
                </a:cubicBezTo>
                <a:cubicBezTo>
                  <a:pt x="526" y="7521"/>
                  <a:pt x="683" y="7687"/>
                  <a:pt x="843" y="7852"/>
                </a:cubicBezTo>
                <a:cubicBezTo>
                  <a:pt x="1126" y="8144"/>
                  <a:pt x="1417" y="8431"/>
                  <a:pt x="1715" y="8711"/>
                </a:cubicBezTo>
                <a:cubicBezTo>
                  <a:pt x="1356" y="10077"/>
                  <a:pt x="1356" y="11505"/>
                  <a:pt x="1711" y="12871"/>
                </a:cubicBezTo>
                <a:cubicBezTo>
                  <a:pt x="1423" y="13157"/>
                  <a:pt x="1135" y="13444"/>
                  <a:pt x="853" y="13735"/>
                </a:cubicBezTo>
                <a:cubicBezTo>
                  <a:pt x="693" y="13900"/>
                  <a:pt x="535" y="14067"/>
                  <a:pt x="376" y="14233"/>
                </a:cubicBezTo>
                <a:cubicBezTo>
                  <a:pt x="296" y="14316"/>
                  <a:pt x="217" y="14399"/>
                  <a:pt x="137" y="14482"/>
                </a:cubicBezTo>
                <a:cubicBezTo>
                  <a:pt x="60" y="14559"/>
                  <a:pt x="14" y="14658"/>
                  <a:pt x="8" y="14763"/>
                </a:cubicBezTo>
                <a:cubicBezTo>
                  <a:pt x="2" y="14850"/>
                  <a:pt x="24" y="14935"/>
                  <a:pt x="70" y="15011"/>
                </a:cubicBezTo>
                <a:cubicBezTo>
                  <a:pt x="157" y="15153"/>
                  <a:pt x="242" y="15296"/>
                  <a:pt x="329" y="15439"/>
                </a:cubicBezTo>
                <a:cubicBezTo>
                  <a:pt x="473" y="15676"/>
                  <a:pt x="618" y="15913"/>
                  <a:pt x="762" y="16149"/>
                </a:cubicBezTo>
                <a:cubicBezTo>
                  <a:pt x="906" y="16385"/>
                  <a:pt x="1049" y="16621"/>
                  <a:pt x="1192" y="16857"/>
                </a:cubicBezTo>
                <a:cubicBezTo>
                  <a:pt x="1279" y="17000"/>
                  <a:pt x="1367" y="17143"/>
                  <a:pt x="1454" y="17286"/>
                </a:cubicBezTo>
                <a:cubicBezTo>
                  <a:pt x="1503" y="17366"/>
                  <a:pt x="1577" y="17431"/>
                  <a:pt x="1666" y="17470"/>
                </a:cubicBezTo>
                <a:cubicBezTo>
                  <a:pt x="1763" y="17512"/>
                  <a:pt x="1872" y="17524"/>
                  <a:pt x="1976" y="17503"/>
                </a:cubicBezTo>
                <a:cubicBezTo>
                  <a:pt x="2093" y="17481"/>
                  <a:pt x="2208" y="17459"/>
                  <a:pt x="2325" y="17438"/>
                </a:cubicBezTo>
                <a:cubicBezTo>
                  <a:pt x="2559" y="17395"/>
                  <a:pt x="2794" y="17352"/>
                  <a:pt x="3028" y="17307"/>
                </a:cubicBezTo>
                <a:cubicBezTo>
                  <a:pt x="3436" y="17228"/>
                  <a:pt x="3843" y="17141"/>
                  <a:pt x="4247" y="17045"/>
                </a:cubicBezTo>
                <a:cubicBezTo>
                  <a:pt x="5402" y="18102"/>
                  <a:pt x="6775" y="18823"/>
                  <a:pt x="8231" y="19208"/>
                </a:cubicBezTo>
                <a:cubicBezTo>
                  <a:pt x="8353" y="19584"/>
                  <a:pt x="8478" y="19958"/>
                  <a:pt x="8609" y="20331"/>
                </a:cubicBezTo>
                <a:cubicBezTo>
                  <a:pt x="8684" y="20542"/>
                  <a:pt x="8760" y="20755"/>
                  <a:pt x="8836" y="20966"/>
                </a:cubicBezTo>
                <a:cubicBezTo>
                  <a:pt x="8874" y="21072"/>
                  <a:pt x="8911" y="21177"/>
                  <a:pt x="8948" y="21283"/>
                </a:cubicBezTo>
                <a:cubicBezTo>
                  <a:pt x="8982" y="21384"/>
                  <a:pt x="9053" y="21470"/>
                  <a:pt x="9147" y="21527"/>
                </a:cubicBezTo>
                <a:cubicBezTo>
                  <a:pt x="9225" y="21575"/>
                  <a:pt x="9316" y="21600"/>
                  <a:pt x="9409" y="21600"/>
                </a:cubicBezTo>
                <a:cubicBezTo>
                  <a:pt x="9584" y="21600"/>
                  <a:pt x="9759" y="21600"/>
                  <a:pt x="9934" y="21600"/>
                </a:cubicBezTo>
                <a:cubicBezTo>
                  <a:pt x="10225" y="21600"/>
                  <a:pt x="10517" y="21600"/>
                  <a:pt x="10808" y="21600"/>
                </a:cubicBezTo>
                <a:cubicBezTo>
                  <a:pt x="11099" y="21600"/>
                  <a:pt x="11390" y="21600"/>
                  <a:pt x="11681" y="21600"/>
                </a:cubicBezTo>
                <a:cubicBezTo>
                  <a:pt x="11857" y="21600"/>
                  <a:pt x="12032" y="21600"/>
                  <a:pt x="12207" y="21600"/>
                </a:cubicBezTo>
                <a:cubicBezTo>
                  <a:pt x="12306" y="21600"/>
                  <a:pt x="12403" y="21571"/>
                  <a:pt x="12484" y="21518"/>
                </a:cubicBezTo>
                <a:cubicBezTo>
                  <a:pt x="12571" y="21460"/>
                  <a:pt x="12636" y="21378"/>
                  <a:pt x="12667" y="21283"/>
                </a:cubicBezTo>
                <a:cubicBezTo>
                  <a:pt x="12705" y="21177"/>
                  <a:pt x="12742" y="21072"/>
                  <a:pt x="12780" y="20966"/>
                </a:cubicBezTo>
                <a:cubicBezTo>
                  <a:pt x="12856" y="20755"/>
                  <a:pt x="12933" y="20543"/>
                  <a:pt x="13006" y="20331"/>
                </a:cubicBezTo>
                <a:cubicBezTo>
                  <a:pt x="13136" y="19957"/>
                  <a:pt x="13257" y="19582"/>
                  <a:pt x="13368" y="19204"/>
                </a:cubicBezTo>
                <a:cubicBezTo>
                  <a:pt x="14806" y="18819"/>
                  <a:pt x="16164" y="18104"/>
                  <a:pt x="17308" y="17063"/>
                </a:cubicBezTo>
                <a:cubicBezTo>
                  <a:pt x="17720" y="17151"/>
                  <a:pt x="18131" y="17234"/>
                  <a:pt x="18545" y="17313"/>
                </a:cubicBezTo>
                <a:cubicBezTo>
                  <a:pt x="18779" y="17358"/>
                  <a:pt x="19013" y="17402"/>
                  <a:pt x="19247" y="17446"/>
                </a:cubicBezTo>
                <a:cubicBezTo>
                  <a:pt x="19364" y="17468"/>
                  <a:pt x="19481" y="17490"/>
                  <a:pt x="19598" y="17512"/>
                </a:cubicBezTo>
                <a:cubicBezTo>
                  <a:pt x="19708" y="17535"/>
                  <a:pt x="19823" y="17521"/>
                  <a:pt x="19923" y="17473"/>
                </a:cubicBezTo>
                <a:cubicBezTo>
                  <a:pt x="20006" y="17434"/>
                  <a:pt x="20074" y="17372"/>
                  <a:pt x="20121" y="17297"/>
                </a:cubicBezTo>
                <a:cubicBezTo>
                  <a:pt x="20208" y="17155"/>
                  <a:pt x="20295" y="17013"/>
                  <a:pt x="20382" y="16870"/>
                </a:cubicBezTo>
                <a:cubicBezTo>
                  <a:pt x="20526" y="16634"/>
                  <a:pt x="20671" y="16398"/>
                  <a:pt x="20816" y="16162"/>
                </a:cubicBezTo>
                <a:cubicBezTo>
                  <a:pt x="20961" y="15926"/>
                  <a:pt x="21106" y="15690"/>
                  <a:pt x="21250" y="15454"/>
                </a:cubicBezTo>
                <a:cubicBezTo>
                  <a:pt x="21337" y="15311"/>
                  <a:pt x="21426" y="15169"/>
                  <a:pt x="21513" y="15027"/>
                </a:cubicBezTo>
                <a:cubicBezTo>
                  <a:pt x="21562" y="14946"/>
                  <a:pt x="21583" y="14852"/>
                  <a:pt x="21574" y="14760"/>
                </a:cubicBezTo>
                <a:cubicBezTo>
                  <a:pt x="21564" y="14661"/>
                  <a:pt x="21518" y="14569"/>
                  <a:pt x="21446" y="14496"/>
                </a:cubicBezTo>
                <a:cubicBezTo>
                  <a:pt x="21366" y="14413"/>
                  <a:pt x="21288" y="14329"/>
                  <a:pt x="21209" y="14246"/>
                </a:cubicBezTo>
                <a:cubicBezTo>
                  <a:pt x="21050" y="14079"/>
                  <a:pt x="20891" y="13913"/>
                  <a:pt x="20731" y="13748"/>
                </a:cubicBezTo>
                <a:cubicBezTo>
                  <a:pt x="20448" y="13455"/>
                  <a:pt x="20157" y="13169"/>
                  <a:pt x="19859" y="12889"/>
                </a:cubicBezTo>
                <a:cubicBezTo>
                  <a:pt x="20217" y="11525"/>
                  <a:pt x="20219" y="10099"/>
                  <a:pt x="19865" y="8733"/>
                </a:cubicBezTo>
                <a:lnTo>
                  <a:pt x="19872" y="8743"/>
                </a:lnTo>
                <a:cubicBezTo>
                  <a:pt x="20165" y="8453"/>
                  <a:pt x="20455" y="8161"/>
                  <a:pt x="20742" y="7865"/>
                </a:cubicBezTo>
                <a:cubicBezTo>
                  <a:pt x="20902" y="7700"/>
                  <a:pt x="21060" y="7533"/>
                  <a:pt x="21219" y="7367"/>
                </a:cubicBezTo>
                <a:cubicBezTo>
                  <a:pt x="21299" y="7284"/>
                  <a:pt x="21378" y="7201"/>
                  <a:pt x="21458" y="7118"/>
                </a:cubicBezTo>
                <a:cubicBezTo>
                  <a:pt x="21535" y="7041"/>
                  <a:pt x="21581" y="6942"/>
                  <a:pt x="21587" y="6837"/>
                </a:cubicBezTo>
                <a:cubicBezTo>
                  <a:pt x="21593" y="6750"/>
                  <a:pt x="21573" y="6665"/>
                  <a:pt x="21527" y="6589"/>
                </a:cubicBezTo>
                <a:cubicBezTo>
                  <a:pt x="21440" y="6447"/>
                  <a:pt x="21353" y="6304"/>
                  <a:pt x="21266" y="6161"/>
                </a:cubicBezTo>
                <a:cubicBezTo>
                  <a:pt x="21122" y="5924"/>
                  <a:pt x="20979" y="5687"/>
                  <a:pt x="20835" y="5451"/>
                </a:cubicBezTo>
                <a:cubicBezTo>
                  <a:pt x="20691" y="5215"/>
                  <a:pt x="20546" y="4979"/>
                  <a:pt x="20403" y="4743"/>
                </a:cubicBezTo>
                <a:cubicBezTo>
                  <a:pt x="20316" y="4600"/>
                  <a:pt x="20230" y="4457"/>
                  <a:pt x="20143" y="4314"/>
                </a:cubicBezTo>
                <a:cubicBezTo>
                  <a:pt x="20094" y="4234"/>
                  <a:pt x="20018" y="4169"/>
                  <a:pt x="19929" y="4130"/>
                </a:cubicBezTo>
                <a:cubicBezTo>
                  <a:pt x="19832" y="4088"/>
                  <a:pt x="19725" y="4076"/>
                  <a:pt x="19621" y="4097"/>
                </a:cubicBezTo>
                <a:cubicBezTo>
                  <a:pt x="19504" y="4119"/>
                  <a:pt x="19387" y="4142"/>
                  <a:pt x="19270" y="4164"/>
                </a:cubicBezTo>
                <a:cubicBezTo>
                  <a:pt x="19036" y="4207"/>
                  <a:pt x="18801" y="4248"/>
                  <a:pt x="18567" y="4293"/>
                </a:cubicBezTo>
                <a:cubicBezTo>
                  <a:pt x="18153" y="4373"/>
                  <a:pt x="17740" y="4461"/>
                  <a:pt x="17331" y="4558"/>
                </a:cubicBezTo>
                <a:cubicBezTo>
                  <a:pt x="16182" y="3506"/>
                  <a:pt x="14817" y="2785"/>
                  <a:pt x="13370" y="2398"/>
                </a:cubicBezTo>
                <a:cubicBezTo>
                  <a:pt x="13247" y="2020"/>
                  <a:pt x="13118" y="1644"/>
                  <a:pt x="12986" y="1269"/>
                </a:cubicBezTo>
                <a:cubicBezTo>
                  <a:pt x="12911" y="1058"/>
                  <a:pt x="12835" y="845"/>
                  <a:pt x="12759" y="634"/>
                </a:cubicBezTo>
                <a:cubicBezTo>
                  <a:pt x="12721" y="528"/>
                  <a:pt x="12684" y="423"/>
                  <a:pt x="12647" y="317"/>
                </a:cubicBezTo>
                <a:cubicBezTo>
                  <a:pt x="12613" y="216"/>
                  <a:pt x="12544" y="130"/>
                  <a:pt x="12449" y="73"/>
                </a:cubicBezTo>
                <a:cubicBezTo>
                  <a:pt x="12372" y="25"/>
                  <a:pt x="12281" y="0"/>
                  <a:pt x="12188" y="0"/>
                </a:cubicBezTo>
                <a:cubicBezTo>
                  <a:pt x="12013" y="0"/>
                  <a:pt x="11836" y="0"/>
                  <a:pt x="11661" y="0"/>
                </a:cubicBezTo>
                <a:cubicBezTo>
                  <a:pt x="11370" y="0"/>
                  <a:pt x="11078" y="0"/>
                  <a:pt x="10787" y="0"/>
                </a:cubicBezTo>
                <a:cubicBezTo>
                  <a:pt x="10496" y="0"/>
                  <a:pt x="10206" y="0"/>
                  <a:pt x="9915" y="0"/>
                </a:cubicBezTo>
                <a:cubicBezTo>
                  <a:pt x="9740" y="0"/>
                  <a:pt x="9563" y="0"/>
                  <a:pt x="9388" y="0"/>
                </a:cubicBezTo>
                <a:close/>
                <a:moveTo>
                  <a:pt x="10787" y="5228"/>
                </a:moveTo>
                <a:cubicBezTo>
                  <a:pt x="12313" y="5228"/>
                  <a:pt x="13839" y="5771"/>
                  <a:pt x="15002" y="6859"/>
                </a:cubicBezTo>
                <a:cubicBezTo>
                  <a:pt x="17330" y="9035"/>
                  <a:pt x="17330" y="12565"/>
                  <a:pt x="15002" y="14741"/>
                </a:cubicBezTo>
                <a:cubicBezTo>
                  <a:pt x="12675" y="16917"/>
                  <a:pt x="8901" y="16917"/>
                  <a:pt x="6574" y="14741"/>
                </a:cubicBezTo>
                <a:cubicBezTo>
                  <a:pt x="4246" y="12565"/>
                  <a:pt x="4246" y="9035"/>
                  <a:pt x="6574" y="6859"/>
                </a:cubicBezTo>
                <a:cubicBezTo>
                  <a:pt x="7737" y="5771"/>
                  <a:pt x="9262" y="5228"/>
                  <a:pt x="10787" y="52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13547" tIns="13547" rIns="13547" bIns="13547" anchor="ctr"/>
          <a:lstStyle/>
          <a:p>
            <a:endParaRPr lang="en-US" sz="900">
              <a:cs typeface="+mn-ea"/>
              <a:sym typeface="+mn-lt"/>
            </a:endParaRPr>
          </a:p>
        </p:txBody>
      </p:sp>
      <p:sp>
        <p:nvSpPr>
          <p:cNvPr id="37" name="Shape 172"/>
          <p:cNvSpPr/>
          <p:nvPr/>
        </p:nvSpPr>
        <p:spPr bwMode="auto">
          <a:xfrm>
            <a:off x="5718274" y="2642986"/>
            <a:ext cx="372144" cy="350424"/>
          </a:xfrm>
          <a:custGeom>
            <a:avLst/>
            <a:gdLst>
              <a:gd name="T0" fmla="*/ 1372785969 w 21600"/>
              <a:gd name="T1" fmla="*/ 1080291349 h 21600"/>
              <a:gd name="T2" fmla="*/ 1372785969 w 21600"/>
              <a:gd name="T3" fmla="*/ 1080291349 h 21600"/>
              <a:gd name="T4" fmla="*/ 1372785969 w 21600"/>
              <a:gd name="T5" fmla="*/ 1080291349 h 21600"/>
              <a:gd name="T6" fmla="*/ 1372785969 w 21600"/>
              <a:gd name="T7" fmla="*/ 1080291349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901" y="17459"/>
                </a:moveTo>
                <a:lnTo>
                  <a:pt x="17497" y="21600"/>
                </a:lnTo>
                <a:lnTo>
                  <a:pt x="15848" y="13532"/>
                </a:lnTo>
                <a:lnTo>
                  <a:pt x="21600" y="8281"/>
                </a:lnTo>
                <a:lnTo>
                  <a:pt x="13797" y="7428"/>
                </a:lnTo>
                <a:lnTo>
                  <a:pt x="10901" y="0"/>
                </a:lnTo>
                <a:lnTo>
                  <a:pt x="7844" y="7428"/>
                </a:lnTo>
                <a:lnTo>
                  <a:pt x="0" y="8281"/>
                </a:lnTo>
                <a:lnTo>
                  <a:pt x="5993" y="13532"/>
                </a:lnTo>
                <a:lnTo>
                  <a:pt x="4143" y="21600"/>
                </a:lnTo>
                <a:lnTo>
                  <a:pt x="10901" y="17459"/>
                </a:ln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lIns="22860" rIns="22860" anchor="ctr"/>
          <a:lstStyle/>
          <a:p>
            <a:endParaRPr lang="en-US" sz="900">
              <a:cs typeface="+mn-ea"/>
              <a:sym typeface="+mn-lt"/>
            </a:endParaRPr>
          </a:p>
        </p:txBody>
      </p:sp>
      <p:sp>
        <p:nvSpPr>
          <p:cNvPr id="38" name="Shape 174"/>
          <p:cNvSpPr/>
          <p:nvPr/>
        </p:nvSpPr>
        <p:spPr bwMode="auto">
          <a:xfrm>
            <a:off x="7271752" y="4181586"/>
            <a:ext cx="244638" cy="217556"/>
          </a:xfrm>
          <a:custGeom>
            <a:avLst/>
            <a:gdLst>
              <a:gd name="T0" fmla="*/ 1703835585 w 21600"/>
              <a:gd name="T1" fmla="*/ 1083583612 h 21489"/>
              <a:gd name="T2" fmla="*/ 1703835585 w 21600"/>
              <a:gd name="T3" fmla="*/ 1083583612 h 21489"/>
              <a:gd name="T4" fmla="*/ 1703835585 w 21600"/>
              <a:gd name="T5" fmla="*/ 1083583612 h 21489"/>
              <a:gd name="T6" fmla="*/ 1703835585 w 21600"/>
              <a:gd name="T7" fmla="*/ 1083583612 h 2148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489" extrusionOk="0">
                <a:moveTo>
                  <a:pt x="0" y="16876"/>
                </a:moveTo>
                <a:lnTo>
                  <a:pt x="0" y="21489"/>
                </a:lnTo>
                <a:lnTo>
                  <a:pt x="4090" y="21489"/>
                </a:lnTo>
                <a:lnTo>
                  <a:pt x="16041" y="8139"/>
                </a:lnTo>
                <a:lnTo>
                  <a:pt x="11912" y="3570"/>
                </a:lnTo>
                <a:lnTo>
                  <a:pt x="0" y="16876"/>
                </a:lnTo>
                <a:close/>
                <a:moveTo>
                  <a:pt x="19138" y="4723"/>
                </a:moveTo>
                <a:cubicBezTo>
                  <a:pt x="19535" y="4236"/>
                  <a:pt x="19535" y="3570"/>
                  <a:pt x="19138" y="3082"/>
                </a:cubicBezTo>
                <a:lnTo>
                  <a:pt x="16676" y="333"/>
                </a:lnTo>
                <a:cubicBezTo>
                  <a:pt x="16240" y="-111"/>
                  <a:pt x="15644" y="-111"/>
                  <a:pt x="15207" y="333"/>
                </a:cubicBezTo>
                <a:lnTo>
                  <a:pt x="13143" y="2417"/>
                </a:lnTo>
                <a:lnTo>
                  <a:pt x="17272" y="6986"/>
                </a:lnTo>
                <a:lnTo>
                  <a:pt x="19138" y="4723"/>
                </a:lnTo>
                <a:close/>
                <a:moveTo>
                  <a:pt x="9847" y="19183"/>
                </a:moveTo>
                <a:lnTo>
                  <a:pt x="7584" y="21489"/>
                </a:lnTo>
                <a:lnTo>
                  <a:pt x="21600" y="21489"/>
                </a:lnTo>
                <a:lnTo>
                  <a:pt x="21600" y="19183"/>
                </a:lnTo>
                <a:lnTo>
                  <a:pt x="9847" y="19183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lIns="22860" rIns="22860" anchor="ctr"/>
          <a:lstStyle/>
          <a:p>
            <a:endParaRPr lang="en-US" sz="900">
              <a:cs typeface="+mn-ea"/>
              <a:sym typeface="+mn-lt"/>
            </a:endParaRPr>
          </a:p>
        </p:txBody>
      </p:sp>
      <p:sp>
        <p:nvSpPr>
          <p:cNvPr id="39" name="Shape 175"/>
          <p:cNvSpPr/>
          <p:nvPr/>
        </p:nvSpPr>
        <p:spPr bwMode="auto">
          <a:xfrm>
            <a:off x="5131533" y="5040068"/>
            <a:ext cx="431684" cy="344342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9537" y="0"/>
                </a:moveTo>
                <a:lnTo>
                  <a:pt x="2263" y="0"/>
                </a:lnTo>
                <a:cubicBezTo>
                  <a:pt x="1032" y="0"/>
                  <a:pt x="0" y="1053"/>
                  <a:pt x="0" y="2611"/>
                </a:cubicBezTo>
                <a:lnTo>
                  <a:pt x="0" y="18989"/>
                </a:lnTo>
                <a:cubicBezTo>
                  <a:pt x="0" y="20547"/>
                  <a:pt x="1032" y="21600"/>
                  <a:pt x="2263" y="21600"/>
                </a:cubicBezTo>
                <a:lnTo>
                  <a:pt x="19537" y="21600"/>
                </a:lnTo>
                <a:cubicBezTo>
                  <a:pt x="20568" y="21600"/>
                  <a:pt x="21600" y="20547"/>
                  <a:pt x="21600" y="18989"/>
                </a:cubicBezTo>
                <a:lnTo>
                  <a:pt x="21600" y="2611"/>
                </a:lnTo>
                <a:cubicBezTo>
                  <a:pt x="21600" y="1053"/>
                  <a:pt x="20568" y="0"/>
                  <a:pt x="19537" y="0"/>
                </a:cubicBezTo>
                <a:close/>
                <a:moveTo>
                  <a:pt x="19537" y="5221"/>
                </a:moveTo>
                <a:lnTo>
                  <a:pt x="10916" y="12253"/>
                </a:lnTo>
                <a:lnTo>
                  <a:pt x="2263" y="5221"/>
                </a:lnTo>
                <a:lnTo>
                  <a:pt x="2263" y="2611"/>
                </a:lnTo>
                <a:lnTo>
                  <a:pt x="10916" y="9389"/>
                </a:lnTo>
                <a:lnTo>
                  <a:pt x="19537" y="2611"/>
                </a:lnTo>
                <a:lnTo>
                  <a:pt x="19537" y="5221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lIns="22860" rIns="22860" anchor="ctr"/>
          <a:lstStyle/>
          <a:p>
            <a:endParaRPr lang="en-US" sz="900"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63648" y="2011251"/>
            <a:ext cx="6815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6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64496" y="2642986"/>
            <a:ext cx="2796687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500" dirty="0">
                <a:cs typeface="+mn-ea"/>
                <a:sym typeface="+mn-lt"/>
              </a:rPr>
              <a:t>Eviter les files d’attentes</a:t>
            </a:r>
            <a:r>
              <a:rPr lang="en-US" sz="1200" dirty="0">
                <a:cs typeface="+mn-ea"/>
                <a:sym typeface="+mn-lt"/>
              </a:rPr>
              <a:t>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563648" y="5049746"/>
            <a:ext cx="6815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6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3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26263" y="5673314"/>
            <a:ext cx="2473155" cy="582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500" dirty="0">
                <a:cs typeface="+mn-ea"/>
                <a:sym typeface="+mn-lt"/>
              </a:rPr>
              <a:t>Eviter que les clients soient insatisfaits 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729080" y="3558149"/>
            <a:ext cx="6815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2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593075" y="4126179"/>
            <a:ext cx="2473155" cy="836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500" dirty="0">
                <a:cs typeface="+mn-ea"/>
                <a:sym typeface="+mn-lt"/>
              </a:rPr>
              <a:t>Eviter la désorganisation du service entre la salle et la cuisine.</a:t>
            </a:r>
          </a:p>
        </p:txBody>
      </p:sp>
      <p:sp>
        <p:nvSpPr>
          <p:cNvPr id="24" name="流程图: 延期 23"/>
          <p:cNvSpPr/>
          <p:nvPr/>
        </p:nvSpPr>
        <p:spPr>
          <a:xfrm>
            <a:off x="0" y="301658"/>
            <a:ext cx="197963" cy="688156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05375" y="171449"/>
            <a:ext cx="11088767" cy="1200329"/>
            <a:chOff x="305376" y="174250"/>
            <a:chExt cx="5344324" cy="1200329"/>
          </a:xfrm>
        </p:grpSpPr>
        <p:sp>
          <p:nvSpPr>
            <p:cNvPr id="26" name="文本框 25"/>
            <p:cNvSpPr txBox="1"/>
            <p:nvPr/>
          </p:nvSpPr>
          <p:spPr>
            <a:xfrm>
              <a:off x="305376" y="174250"/>
              <a:ext cx="18868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dirty="0">
                  <a:cs typeface="+mn-ea"/>
                  <a:sym typeface="+mn-lt"/>
                </a:rPr>
                <a:t>Présentation du cahier de charge</a:t>
              </a:r>
              <a:endParaRPr lang="zh-CN" altLang="en-US" sz="3600" dirty="0">
                <a:cs typeface="+mn-ea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790611" y="174250"/>
              <a:ext cx="859089" cy="5810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2400" b="1" dirty="0">
                  <a:cs typeface="+mn-ea"/>
                  <a:sym typeface="+mn-lt"/>
                </a:rPr>
                <a:t>ENJEUX</a:t>
              </a:r>
              <a:endParaRPr lang="zh-CN" altLang="en-US" sz="2400" b="1" dirty="0">
                <a:cs typeface="+mn-ea"/>
                <a:sym typeface="+mn-lt"/>
              </a:endParaRPr>
            </a:p>
          </p:txBody>
        </p:sp>
      </p:grpSp>
      <p:sp>
        <p:nvSpPr>
          <p:cNvPr id="28" name="文本框 7">
            <a:extLst>
              <a:ext uri="{FF2B5EF4-FFF2-40B4-BE49-F238E27FC236}">
                <a16:creationId xmlns:a16="http://schemas.microsoft.com/office/drawing/2014/main" id="{11172875-A727-4FC8-B175-1CCA493AA5A7}"/>
              </a:ext>
            </a:extLst>
          </p:cNvPr>
          <p:cNvSpPr txBox="1"/>
          <p:nvPr/>
        </p:nvSpPr>
        <p:spPr>
          <a:xfrm>
            <a:off x="11066230" y="6565612"/>
            <a:ext cx="1053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07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</p:bldLst>
  </p:timing>
</p:sld>
</file>

<file path=ppt/theme/theme1.xml><?xml version="1.0" encoding="utf-8"?>
<a:theme xmlns:a="http://schemas.openxmlformats.org/drawingml/2006/main" name="第一PPT，www.1ppt.com">
  <a:themeElements>
    <a:clrScheme name="自定义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F5496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4r4tn3k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字魂176号-创粗圆"/>
        <a:ea typeface=""/>
        <a:cs typeface=""/>
        <a:font script="Jpan" typeface="游ゴシック Light"/>
        <a:font script="Hang" typeface="맑은 고딕"/>
        <a:font script="Hans" typeface="字魂176号-创粗圆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字魂176号-创粗圆"/>
        <a:ea typeface=""/>
        <a:cs typeface=""/>
        <a:font script="Jpan" typeface="游ゴシック"/>
        <a:font script="Hang" typeface="맑은 고딕"/>
        <a:font script="Hans" typeface="字魂176号-创粗圆"/>
        <a:font script="Hant" typeface="新細明體"/>
        <a:font script="Arab" typeface="字魂176号-创粗圆"/>
        <a:font script="Hebr" typeface="字魂176号-创粗圆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176号-创粗圆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字魂176号-创粗圆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字魂176号-创粗圆"/>
        <a:ea typeface=""/>
        <a:cs typeface=""/>
        <a:font script="Jpan" typeface="ＭＳ Ｐゴシック"/>
        <a:font script="Hang" typeface="맑은 고딕"/>
        <a:font script="Hans" typeface="字魂176号-创粗圆"/>
        <a:font script="Hant" typeface="新細明體"/>
        <a:font script="Arab" typeface="字魂176号-创粗圆"/>
        <a:font script="Hebr" typeface="字魂176号-创粗圆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176号-创粗圆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428</Words>
  <Application>Microsoft Office PowerPoint</Application>
  <PresentationFormat>Grand écran</PresentationFormat>
  <Paragraphs>129</Paragraphs>
  <Slides>20</Slides>
  <Notes>20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20</vt:i4>
      </vt:variant>
    </vt:vector>
  </HeadingPairs>
  <TitlesOfParts>
    <vt:vector size="30" baseType="lpstr">
      <vt:lpstr>Microsoft YaHei</vt:lpstr>
      <vt:lpstr>Arial</vt:lpstr>
      <vt:lpstr>Calibri</vt:lpstr>
      <vt:lpstr>CenturySchoolbook</vt:lpstr>
      <vt:lpstr>Helvetica</vt:lpstr>
      <vt:lpstr>Open Sans</vt:lpstr>
      <vt:lpstr>字魂176号-创粗圆</vt:lpstr>
      <vt:lpstr>方正正黑简体</vt:lpstr>
      <vt:lpstr>第一PPT，www.1ppt.com</vt:lpstr>
      <vt:lpstr>自定义设计方案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办公桌面</dc:title>
  <dc:creator/>
  <cp:keywords>www.1ppt.com</cp:keywords>
  <dc:description>www.1ppt.com</dc:description>
  <cp:lastModifiedBy/>
  <cp:revision>2</cp:revision>
  <dcterms:created xsi:type="dcterms:W3CDTF">2021-01-05T17:03:00Z</dcterms:created>
  <dcterms:modified xsi:type="dcterms:W3CDTF">2022-01-03T07:27:48Z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